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B3645-CB0F-3ACC-167C-6DD79815C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60E4352-4E86-6C71-E6C0-62F3E28D0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7ED6E3-5B04-3DCF-C9AB-85605621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7F0F28-F789-5DD1-CFB5-2C7F2D8F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C5B480-77E2-1258-C163-A572C839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1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963C94-36E8-0ADA-33B9-D32BA39D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A9D6776-E6A9-B44E-3B29-338129A8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21BEAF-03F4-2561-C93B-E559837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868024-D068-515F-A3E6-8B7F4DF8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7F7F6E-04A6-0469-102B-6FDE4CA4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35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89B3442-A0A5-2078-3BA0-6C5DA284D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8C7E9A-E30D-58D0-7164-3FAF99E0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4977B6-3419-B7E9-8BDD-9E49B261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2EBBBA-474A-10F0-2FAE-90A16C89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0000DD-7897-997B-92E3-0407F7F3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05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45506F-E054-2E30-7ABB-048B0F82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F88C70-1118-3ACC-8439-F5508DE7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12B37B-B29F-3BBF-1178-D3F52DF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1C9A09-62B7-4278-0996-502ED333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B29B9A-45CC-F440-58A6-A1E5497A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7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5DBBA0-A423-E6CE-7FD3-D0B7DD15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6FB2B9-C952-FA8C-401E-994CBF2F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4A949C-0267-ECEA-1FF2-91BC2869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923CFF-F04A-6843-C004-DD6490B4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1BC59E-3C8D-67FD-C22A-24B80218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B18F9-FEE5-8F7C-7AE3-9A908D32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5F1D26-7F49-4B23-60D2-382A53C6C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8AAE40-A1A9-6C8B-AB9B-D8D9543D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66478A-92F9-59A7-DCA6-CE7CBE0D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E129A4-619E-54F9-AF10-CB636D7A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F47FDF1-C86D-D1D3-4D3D-F35C7773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29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39604F-DAE0-2042-D251-E08C9141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365D26-B95D-C388-6ACA-095C404F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0048366-60F7-93C2-D52E-96BB2400D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9239700-F3DF-0AD2-917E-DB36DFD4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7DC6F94-E265-F4A7-25AE-CACE2821A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86E8116-78AA-85BB-5C5D-D1A63AD6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36C35F7-49E8-6A4F-E28E-E15F8E9B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AFB77D-74E7-0959-846D-62D7F69E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01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AE5450-63EE-EC34-C9F0-DC41EA1C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F5EA026-147B-5846-6EB1-364F3F40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A2F5CC4-74AE-D0E1-1DDD-20D3505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926207D-1C81-5A41-2A6C-E666E10D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37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4AFE672-4115-D71D-8625-E73B676A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1E37C7F-E57D-6502-BB10-8A391AA2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F76107E-9B92-BAB8-57DE-4603168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20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0D2A0A-3398-DC30-1FEC-7B3FEB11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B38EDC-AEE9-9A55-4E5C-C0963142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CDFA5C-CE73-0C07-F105-3DCCA66B4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273B3D-A7A9-54A9-1BA2-2BB4BB6B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8E0F2B-6B1F-AD4F-E30F-F523AED6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5C5003-016A-CBB8-B239-32BC747C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917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593EC5-C291-1E3C-C67A-8861AACD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F09F3D1-FAC2-BF1F-1A18-02A2E7E94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BF7118-37C0-0051-9086-90CF6612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A57D76-2627-49EF-DB57-B0E0C69B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428AE7-6285-00BC-E2FD-685FB9F2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F9854A-CC73-6225-D46D-48F2C282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1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20B2CEA-3F71-C882-91B2-F081192C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E9CBDA-762A-67AB-AC47-BE47C6E4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6860D0-DFC6-F8CE-82CB-2C0F10B4E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B19B3-2C43-4337-A63B-D1BA3DA721CB}" type="datetimeFigureOut">
              <a:rPr lang="pl-PL" smtClean="0"/>
              <a:t>11.03.2023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9F29ED-B7C0-81C3-C2F9-3D412DA6F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38B208-1EEE-217F-6DBC-BACF4FC36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B747-28AF-4495-8B88-31C5DE397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50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769E8F-85C8-5B65-8E2A-28CF46F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1</a:t>
            </a:r>
          </a:p>
        </p:txBody>
      </p:sp>
    </p:spTree>
    <p:extLst>
      <p:ext uri="{BB962C8B-B14F-4D97-AF65-F5344CB8AC3E}">
        <p14:creationId xmlns:p14="http://schemas.microsoft.com/office/powerpoint/2010/main" val="2542565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TEST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</dc:title>
  <dc:creator>Choroń Karol</dc:creator>
  <cp:lastModifiedBy>Choroń Karol</cp:lastModifiedBy>
  <cp:revision>2</cp:revision>
  <dcterms:created xsi:type="dcterms:W3CDTF">2023-01-26T16:58:55Z</dcterms:created>
  <dcterms:modified xsi:type="dcterms:W3CDTF">2023-03-11T15:06:07Z</dcterms:modified>
</cp:coreProperties>
</file>