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84F991-8550-44FE-A52B-531B26772BC1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AD49FC-3AA5-4C06-AC55-9A9D2331418D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onsultoriaiso.org/abordagem-da-gestao-de-riscos-e-oportunidades-na-iso-90012015/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5000" spc="-1" strike="noStrike">
                <a:solidFill>
                  <a:srgbClr val="1a1a1a"/>
                </a:solidFill>
                <a:latin typeface="Oswald"/>
                <a:ea typeface="Oswald"/>
              </a:rPr>
              <a:t>Sistema Integrado de Gestão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300" spc="-1" strike="noStrike">
                <a:solidFill>
                  <a:srgbClr val="595959"/>
                </a:solidFill>
                <a:latin typeface="Average"/>
                <a:ea typeface="Average"/>
              </a:rPr>
              <a:t>Bruna Juliana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300" spc="-1" strike="noStrike">
                <a:solidFill>
                  <a:srgbClr val="595959"/>
                </a:solidFill>
                <a:latin typeface="Average"/>
                <a:ea typeface="Average"/>
              </a:rPr>
              <a:t>Karoline da Rosa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pt-BR" sz="2700" spc="-1" strike="noStrike">
                <a:solidFill>
                  <a:srgbClr val="595959"/>
                </a:solidFill>
                <a:latin typeface="Average"/>
                <a:ea typeface="Average"/>
              </a:rPr>
              <a:t>É um sistema que integra todos os componentes dos negócios da organização em um único sistema coerente, de forma a gerar relações integradas para tomada de decisões.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6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700" spc="-1" strike="noStrike">
                <a:solidFill>
                  <a:srgbClr val="595959"/>
                </a:solidFill>
                <a:latin typeface="Average"/>
                <a:ea typeface="Average"/>
              </a:rPr>
              <a:t>O Sistema Integrado de Gestão também faz com que as companhias compreendam totalmente o contexto, obrigações e requisitos das partes interessadas dentro de cada setor específico, destacando </a:t>
            </a:r>
            <a:r>
              <a:rPr b="1" lang="pt-BR" sz="2700" spc="-1" strike="noStrike" u="sng">
                <a:solidFill>
                  <a:srgbClr val="1c3678"/>
                </a:solidFill>
                <a:uFillTx/>
                <a:latin typeface="Average"/>
                <a:ea typeface="Average"/>
                <a:hlinkClick r:id="rId1"/>
              </a:rPr>
              <a:t>riscos e oportunidades</a:t>
            </a:r>
            <a:r>
              <a:rPr b="0" lang="pt-BR" sz="2700" spc="-1" strike="noStrike">
                <a:solidFill>
                  <a:srgbClr val="595959"/>
                </a:solidFill>
                <a:latin typeface="Average"/>
                <a:ea typeface="Average"/>
              </a:rPr>
              <a:t> regulares.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pt-BR" sz="3000" spc="-1" strike="noStrike">
                <a:solidFill>
                  <a:srgbClr val="595959"/>
                </a:solidFill>
                <a:latin typeface="Average"/>
                <a:ea typeface="Average"/>
              </a:rPr>
              <a:t>O SIG, interliga todos os dados e processos de uma organização em um único sistema.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07;p17" descr=""/>
          <p:cNvPicPr/>
          <p:nvPr/>
        </p:nvPicPr>
        <p:blipFill>
          <a:blip r:embed="rId1"/>
          <a:stretch/>
        </p:blipFill>
        <p:spPr>
          <a:xfrm>
            <a:off x="2231280" y="465120"/>
            <a:ext cx="4675680" cy="46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LibreOffice/7.0.6.2$Linux_X86_64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revision>0</cp:revision>
  <dc:subject/>
  <dc:title/>
</cp:coreProperties>
</file>