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3858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8324" y="136660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08973" y="1182763"/>
            <a:ext cx="17437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89068" y="3037878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71000" y="2847662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88324" y="4696191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06000" y="4509000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have to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function to remove the first element each 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iterate until the list is not empty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685680" y="5421015"/>
            <a:ext cx="306735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554" y="3834000"/>
            <a:ext cx="599077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>
                <a:solidFill>
                  <a:schemeClr val="bg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(my_list) </a:t>
            </a:r>
            <a:r>
              <a:rPr lang="en-GB" dirty="0">
                <a:solidFill>
                  <a:schemeClr val="bg1"/>
                </a:solidFill>
              </a:rPr>
              <a:t>&gt; 0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print(my_list.</a:t>
            </a:r>
            <a:r>
              <a:rPr lang="en-GB" dirty="0">
                <a:solidFill>
                  <a:schemeClr val="bg1"/>
                </a:solidFill>
              </a:rPr>
              <a:t>pop(0)</a:t>
            </a:r>
            <a:r>
              <a:rPr lang="en-GB" dirty="0">
                <a:solidFill>
                  <a:schemeClr val="tx1"/>
                </a:solidFill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</a:t>
            </a:r>
            <a:r>
              <a:rPr lang="en-AS" b="1" dirty="0" err="1">
                <a:solidFill>
                  <a:schemeClr val="bg1"/>
                </a:solidFill>
              </a:rPr>
              <a:t>ue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1803</Words>
  <Application>Microsoft Office PowerPoint</Application>
  <PresentationFormat>Widescreen</PresentationFormat>
  <Paragraphs>342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Karolina Nikolova</cp:lastModifiedBy>
  <cp:revision>67</cp:revision>
  <dcterms:created xsi:type="dcterms:W3CDTF">2018-05-23T13:08:44Z</dcterms:created>
  <dcterms:modified xsi:type="dcterms:W3CDTF">2021-01-31T16:05:41Z</dcterms:modified>
  <cp:category>Python Fundamentals Course @ SoftUni: https://softuni.bg/trainings/2442/python-fundamentals-september-2019</cp:category>
</cp:coreProperties>
</file>