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3" r:id="rId2"/>
    <p:sldId id="595" r:id="rId3"/>
    <p:sldId id="523" r:id="rId4"/>
    <p:sldId id="596" r:id="rId5"/>
    <p:sldId id="598" r:id="rId6"/>
    <p:sldId id="600" r:id="rId7"/>
    <p:sldId id="602" r:id="rId8"/>
    <p:sldId id="604" r:id="rId9"/>
    <p:sldId id="445" r:id="rId10"/>
    <p:sldId id="583" r:id="rId11"/>
    <p:sldId id="586" r:id="rId12"/>
    <p:sldId id="585" r:id="rId13"/>
    <p:sldId id="504" r:id="rId14"/>
    <p:sldId id="587" r:id="rId15"/>
    <p:sldId id="588" r:id="rId16"/>
    <p:sldId id="589" r:id="rId17"/>
    <p:sldId id="590" r:id="rId18"/>
    <p:sldId id="591" r:id="rId19"/>
    <p:sldId id="592" r:id="rId20"/>
    <p:sldId id="511" r:id="rId21"/>
    <p:sldId id="506" r:id="rId22"/>
    <p:sldId id="507" r:id="rId23"/>
    <p:sldId id="580" r:id="rId24"/>
    <p:sldId id="605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0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605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E78E82-2C60-40AC-AC9C-79D21D920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346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BF2A-1C08-4C0F-9CE7-B7C3E55D0DCF}"/>
              </a:ext>
            </a:extLst>
          </p:cNvPr>
          <p:cNvSpPr/>
          <p:nvPr/>
        </p:nvSpPr>
        <p:spPr>
          <a:xfrm>
            <a:off x="685801" y="6295586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105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4" y="2182238"/>
            <a:ext cx="4780446" cy="264954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i</a:t>
            </a:r>
            <a:r>
              <a:rPr lang="en-US" sz="32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</a:t>
            </a:r>
            <a:r>
              <a:rPr lang="en-US" sz="3200" dirty="0" err="1"/>
              <a:t>i</a:t>
            </a:r>
            <a:r>
              <a:rPr lang="en-US" sz="3200" dirty="0"/>
              <a:t> &lt;=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-=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09354" y="2282129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70067" y="4177947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4946" y="2201137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088270" y="4723858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374DF444-DBBD-4D6E-9043-12844F03A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1053</Words>
  <Application>Microsoft Office PowerPoint</Application>
  <PresentationFormat>Widescreen</PresentationFormat>
  <Paragraphs>239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17</cp:revision>
  <dcterms:created xsi:type="dcterms:W3CDTF">2018-05-23T13:08:44Z</dcterms:created>
  <dcterms:modified xsi:type="dcterms:W3CDTF">2020-06-06T09:59:19Z</dcterms:modified>
  <cp:category>computer programming;programming;C#;програмиране;кодиране</cp:category>
</cp:coreProperties>
</file>