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</a:t>
            </a:r>
            <a:r>
              <a:rPr lang="en-US" dirty="0"/>
              <a:t>algebraic</a:t>
            </a:r>
            <a:r>
              <a:rPr lang="en-US" sz="3600" dirty="0"/>
              <a:t> expression with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set of parentheses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Parentheses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parentheses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parentheses.append</a:t>
            </a:r>
            <a:r>
              <a:rPr lang="en-US" sz="2400" dirty="0"/>
              <a:t>(i)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parentheses.pop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Parentheses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291473"/>
            <a:ext cx="8814995" cy="5440052"/>
          </a:xfrm>
        </p:spPr>
        <p:txBody>
          <a:bodyPr/>
          <a:lstStyle/>
          <a:p>
            <a:r>
              <a:rPr lang="en-US" sz="1800" dirty="0"/>
              <a:t>from collections import deque</a:t>
            </a:r>
          </a:p>
          <a:p>
            <a:r>
              <a:rPr lang="en-US" sz="1800" dirty="0"/>
              <a:t>queue = deque()</a:t>
            </a:r>
          </a:p>
          <a:p>
            <a:r>
              <a:rPr lang="en-US" sz="1800" dirty="0" err="1"/>
              <a:t>water_quantity</a:t>
            </a:r>
            <a:r>
              <a:rPr lang="en-US" sz="1800" dirty="0"/>
              <a:t> = int(input())</a:t>
            </a:r>
          </a:p>
          <a:p>
            <a:r>
              <a:rPr lang="en-US" sz="1800" dirty="0"/>
              <a:t>name = input()</a:t>
            </a:r>
          </a:p>
          <a:p>
            <a:r>
              <a:rPr lang="en-US" sz="1800" i="1" dirty="0">
                <a:solidFill>
                  <a:schemeClr val="accent2"/>
                </a:solidFill>
              </a:rPr>
              <a:t># add people to queue</a:t>
            </a:r>
          </a:p>
          <a:p>
            <a:r>
              <a:rPr lang="en-US" sz="1800" dirty="0"/>
              <a:t>command = input()</a:t>
            </a:r>
          </a:p>
          <a:p>
            <a:r>
              <a:rPr lang="en-US" sz="1800" dirty="0"/>
              <a:t>while command != "End":</a:t>
            </a:r>
          </a:p>
          <a:p>
            <a:r>
              <a:rPr lang="en-US" sz="1800" dirty="0"/>
              <a:t>    if "refill" in command:</a:t>
            </a:r>
          </a:p>
          <a:p>
            <a:r>
              <a:rPr lang="en-US" sz="1800" dirty="0"/>
              <a:t>        </a:t>
            </a:r>
            <a:r>
              <a:rPr lang="en-US" sz="1800" i="1" dirty="0">
                <a:solidFill>
                  <a:schemeClr val="accent2"/>
                </a:solidFill>
              </a:rPr>
              <a:t># increase liters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liters = int(command)</a:t>
            </a:r>
          </a:p>
          <a:p>
            <a:r>
              <a:rPr lang="en-US" sz="1800" dirty="0"/>
              <a:t>        if liters &lt;= </a:t>
            </a:r>
            <a:r>
              <a:rPr lang="en-US" sz="1800" dirty="0" err="1"/>
              <a:t>water_quantity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water_quantity</a:t>
            </a:r>
            <a:r>
              <a:rPr lang="en-US" sz="1800" dirty="0"/>
              <a:t> -= liters</a:t>
            </a:r>
          </a:p>
          <a:p>
            <a:r>
              <a:rPr lang="en-US" sz="1800" dirty="0"/>
              <a:t>            print(f"{</a:t>
            </a:r>
            <a:r>
              <a:rPr lang="en-US" sz="1800" dirty="0" err="1"/>
              <a:t>queue.popleft</a:t>
            </a:r>
            <a:r>
              <a:rPr lang="en-US" sz="1800" dirty="0"/>
              <a:t>()} got water")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print(f'{</a:t>
            </a:r>
            <a:r>
              <a:rPr lang="en-US" sz="1800" dirty="0" err="1"/>
              <a:t>queue.popleft</a:t>
            </a:r>
            <a:r>
              <a:rPr lang="en-US" sz="1800" dirty="0"/>
              <a:t>()} must wait')</a:t>
            </a:r>
          </a:p>
          <a:p>
            <a:r>
              <a:rPr lang="en-US" sz="1800" dirty="0"/>
              <a:t>    command = input()</a:t>
            </a:r>
          </a:p>
          <a:p>
            <a:r>
              <a:rPr lang="en-US" sz="1800" dirty="0"/>
              <a:t>print(f"{</a:t>
            </a:r>
            <a:r>
              <a:rPr lang="en-US" sz="1800" dirty="0" err="1"/>
              <a:t>water_quantity</a:t>
            </a:r>
            <a:r>
              <a:rPr lang="en-US" sz="1800" dirty="0"/>
              <a:t>} liters left")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as 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 as a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1224</Words>
  <Application>Microsoft Office PowerPoint</Application>
  <PresentationFormat>Widescreen</PresentationFormat>
  <Paragraphs>246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Parentheses</vt:lpstr>
      <vt:lpstr>Solution: Matching Parentheses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Solution: Water Dispenser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41</cp:revision>
  <dcterms:created xsi:type="dcterms:W3CDTF">2018-05-23T13:08:44Z</dcterms:created>
  <dcterms:modified xsi:type="dcterms:W3CDTF">2021-04-21T14:43:01Z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