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3" r:id="rId31"/>
    <p:sldId id="405" r:id="rId32"/>
    <p:sldId id="52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linked-lists-python/?fbclid=IwAR2Bx8u7RQYvoxll-0UJN8QnoK-hPGMIbcwJ9X6E9DVbCRwdqHGf3oH3J0Q#understanding-linked-lists" TargetMode="External"/><Relationship Id="rId2" Type="http://schemas.openxmlformats.org/officeDocument/2006/relationships/hyperlink" Target="https://stackabuse.com/big-o-notation-and-algorithm-analysis-with-python-examples?fbclid=IwAR2Bx8u7RQYvoxll-0UJN8QnoK-hPGMIbcwJ9X6E9DVbCRwdqHGf3oH3J0Q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Big O notation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stackabuse.com/big-o-notation-and-algorithm-analysis-with-python-examples?fbclid=IwAR2Bx8u7RQYvoxll-0UJN8QnoK-hPGMIbcwJ9X6E9DVbCRwdqHGf3oH3J0Q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>
                <a:hlinkClick r:id="rId3"/>
              </a:rPr>
              <a:t>Linked lists: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://realpython.com/linked-lists-python/?</a:t>
            </a:r>
            <a:r>
              <a:rPr lang="en-GB" dirty="0" smtClean="0">
                <a:hlinkClick r:id="rId3"/>
              </a:rPr>
              <a:t>fbclid=IwAR2Bx8u7RQYvoxll-0UJN8QnoK-hPGMIbcwJ9X6E9DVbCRwdqHGf3oH3J0Q#understanding-linked-lists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lecturer materials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13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 as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1098</Words>
  <Application>Microsoft Office PowerPoint</Application>
  <PresentationFormat>Widescreen</PresentationFormat>
  <Paragraphs>253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License</vt:lpstr>
      <vt:lpstr>Trainings @ Software University (SoftUni)</vt:lpstr>
      <vt:lpstr>Additional lecturer materials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Karolina Nikolova</cp:lastModifiedBy>
  <cp:revision>43</cp:revision>
  <dcterms:created xsi:type="dcterms:W3CDTF">2018-05-23T13:08:44Z</dcterms:created>
  <dcterms:modified xsi:type="dcterms:W3CDTF">2021-06-12T08:52:04Z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