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  <p:sldId id="4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ets/?fbclid=IwAR0rLZZbr6dGx0PPjtkUKfSksqAoUCEwlBByuA61oYohZOG16boeEFBxfyo" TargetMode="External"/><Relationship Id="rId2" Type="http://schemas.openxmlformats.org/officeDocument/2006/relationships/hyperlink" Target="https://realpython.com/python-lists-tuples/?fbclid=IwAR2bMBuNrXJCirEMtYMICO-oDUyK7K6iU1U2uvoFeGGdEcSLyz6RhbQq714#lists-are-mutab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sBvaPopWOmQ" TargetMode="External"/><Relationship Id="rId4" Type="http://schemas.openxmlformats.org/officeDocument/2006/relationships/hyperlink" Target="https://www.youtube.com/watch?v=NI26dqhs2R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The order does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Tuples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https://realpython.com/python-lists-tuples/?</a:t>
            </a:r>
            <a:r>
              <a:rPr lang="en-GB" dirty="0" smtClean="0">
                <a:hlinkClick r:id="rId2"/>
              </a:rPr>
              <a:t>fbclid=IwAR2bMBuNrXJCirEMtYMICO-oDUyK7K6iU1U2uvoFeGGdEcSLyz6RhbQq714#lists-are-mutable</a:t>
            </a:r>
            <a:endParaRPr lang="en-GB" dirty="0" smtClean="0"/>
          </a:p>
          <a:p>
            <a:r>
              <a:rPr lang="en-GB" dirty="0" smtClean="0"/>
              <a:t>Sets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https://realpython.com/python-sets/?</a:t>
            </a:r>
            <a:r>
              <a:rPr lang="en-GB" dirty="0" smtClean="0">
                <a:hlinkClick r:id="rId3"/>
              </a:rPr>
              <a:t>fbclid=IwAR0rLZZbr6dGx0PPjtkUKfSksqAoUCEwlBByuA61oYohZOG16boeEFBxfyo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Videos tuples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www.youtube.com/watch?v=NI26dqhs2Rk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Video sets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www.youtube.com/watch?v=sBvaPopWOmQ</a:t>
            </a:r>
            <a:endParaRPr lang="en-GB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Lecturer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3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1088</Words>
  <Application>Microsoft Office PowerPoint</Application>
  <PresentationFormat>Widescreen</PresentationFormat>
  <Paragraphs>216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  <vt:lpstr>Additional Lecturer Materials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Karolina Nikolova</cp:lastModifiedBy>
  <cp:revision>58</cp:revision>
  <dcterms:created xsi:type="dcterms:W3CDTF">2018-05-23T13:08:44Z</dcterms:created>
  <dcterms:modified xsi:type="dcterms:W3CDTF">2021-06-12T09:50:15Z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