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  <p:sldId id="4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atrix?fbclid=IwAR2wB0zR6vKn9TFl4-JcrnAS38XvSamd6AJEzNoS-gh_qWoySJn7Tgnnrlk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Python Matrices and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Arra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www.programiz.com/python-programming/matrix?fbclid=IwAR2wB0zR6vKn9TFl4-JcrnAS38XvSamd6AJEzNoS-gh_qWoySJn7Tgnnrlk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Lecturer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4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endParaRPr lang="en-US" sz="1500" b="1" dirty="0">
              <a:solidFill>
                <a:schemeClr val="accent1"/>
              </a:solidFill>
            </a:endParaRPr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comprehension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75478" y="1734896"/>
            <a:ext cx="9919757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8E56E2E-A303-4349-BD72-C30BC94FA440}"/>
              </a:ext>
            </a:extLst>
          </p:cNvPr>
          <p:cNvSpPr txBox="1">
            <a:spLocks/>
          </p:cNvSpPr>
          <p:nvPr/>
        </p:nvSpPr>
        <p:spPr>
          <a:xfrm>
            <a:off x="2068954" y="5871699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1650</Words>
  <Application>Microsoft Office PowerPoint</Application>
  <PresentationFormat>Widescreen</PresentationFormat>
  <Paragraphs>285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  <vt:lpstr>Additional Lecturer Materials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Karolina Nikolova</cp:lastModifiedBy>
  <cp:revision>109</cp:revision>
  <dcterms:created xsi:type="dcterms:W3CDTF">2018-05-23T13:08:44Z</dcterms:created>
  <dcterms:modified xsi:type="dcterms:W3CDTF">2021-06-14T06:59:56Z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