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C7D051-4135-45BE-B3E0-F74104F23231}" type="datetimeFigureOut">
              <a:rPr lang="en-US" smtClean="0"/>
              <a:t>04/04/2024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48300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7D051-4135-45BE-B3E0-F74104F23231}" type="datetimeFigureOut">
              <a:rPr lang="en-US" smtClean="0"/>
              <a:t>04/04/2024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95696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C7D051-4135-45BE-B3E0-F74104F23231}" type="datetimeFigureOut">
              <a:rPr lang="en-US" smtClean="0"/>
              <a:t>04/04/2024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603388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C7D051-4135-45BE-B3E0-F74104F23231}" type="datetimeFigureOut">
              <a:rPr lang="en-US" smtClean="0"/>
              <a:t>04/04/2024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241AC-CC65-4C59-8CEE-B4083A58787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00282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7D051-4135-45BE-B3E0-F74104F23231}" type="datetimeFigureOut">
              <a:rPr lang="en-US" smtClean="0"/>
              <a:t>04/04/2024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3144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C7D051-4135-45BE-B3E0-F74104F23231}" type="datetimeFigureOut">
              <a:rPr lang="en-US" smtClean="0"/>
              <a:t>04/04/2024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3677872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C7D051-4135-45BE-B3E0-F74104F23231}" type="datetimeFigureOut">
              <a:rPr lang="en-US" smtClean="0"/>
              <a:t>04/04/2024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2957283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7D051-4135-45BE-B3E0-F74104F23231}" type="datetimeFigureOut">
              <a:rPr lang="en-US" smtClean="0"/>
              <a:t>04/04/2024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3233112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7D051-4135-45BE-B3E0-F74104F23231}" type="datetimeFigureOut">
              <a:rPr lang="en-US" smtClean="0"/>
              <a:t>04/04/2024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315443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C7D051-4135-45BE-B3E0-F74104F23231}" type="datetimeFigureOut">
              <a:rPr lang="en-US" smtClean="0"/>
              <a:t>04/04/2024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130822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7D051-4135-45BE-B3E0-F74104F23231}" type="datetimeFigureOut">
              <a:rPr lang="en-US" smtClean="0"/>
              <a:t>04/04/2024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298262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7D051-4135-45BE-B3E0-F74104F23231}" type="datetimeFigureOut">
              <a:rPr lang="en-US" smtClean="0"/>
              <a:t>04/04/2024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31848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7D051-4135-45BE-B3E0-F74104F23231}" type="datetimeFigureOut">
              <a:rPr lang="en-US" smtClean="0"/>
              <a:t>04/04/2024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146744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BC7D051-4135-45BE-B3E0-F74104F23231}" type="datetimeFigureOut">
              <a:rPr lang="en-US" smtClean="0"/>
              <a:t>04/04/2024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381438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C7D051-4135-45BE-B3E0-F74104F23231}" type="datetimeFigureOut">
              <a:rPr lang="en-US" smtClean="0"/>
              <a:t>04/04/2024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81388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BC7D051-4135-45BE-B3E0-F74104F23231}" type="datetimeFigureOut">
              <a:rPr lang="en-US" smtClean="0"/>
              <a:t>04/04/2024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249404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7D051-4135-45BE-B3E0-F74104F23231}" type="datetimeFigureOut">
              <a:rPr lang="en-US" smtClean="0"/>
              <a:t>04/04/2024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241AC-CC65-4C59-8CEE-B4083A587879}" type="slidenum">
              <a:rPr lang="en-US" smtClean="0"/>
              <a:t>‹#›</a:t>
            </a:fld>
            <a:endParaRPr lang="en-US"/>
          </a:p>
        </p:txBody>
      </p:sp>
    </p:spTree>
    <p:extLst>
      <p:ext uri="{BB962C8B-B14F-4D97-AF65-F5344CB8AC3E}">
        <p14:creationId xmlns:p14="http://schemas.microsoft.com/office/powerpoint/2010/main" val="348394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C7D051-4135-45BE-B3E0-F74104F23231}" type="datetimeFigureOut">
              <a:rPr lang="en-US" smtClean="0"/>
              <a:t>04/04/2024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F2241AC-CC65-4C59-8CEE-B4083A587879}" type="slidenum">
              <a:rPr lang="en-US" smtClean="0"/>
              <a:t>‹#›</a:t>
            </a:fld>
            <a:endParaRPr lang="en-US"/>
          </a:p>
        </p:txBody>
      </p:sp>
    </p:spTree>
    <p:extLst>
      <p:ext uri="{BB962C8B-B14F-4D97-AF65-F5344CB8AC3E}">
        <p14:creationId xmlns:p14="http://schemas.microsoft.com/office/powerpoint/2010/main" val="26743771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C078-EF04-EF09-13A6-0E789AD005CD}"/>
              </a:ext>
            </a:extLst>
          </p:cNvPr>
          <p:cNvSpPr>
            <a:spLocks noGrp="1"/>
          </p:cNvSpPr>
          <p:nvPr>
            <p:ph type="ctrTitle"/>
          </p:nvPr>
        </p:nvSpPr>
        <p:spPr>
          <a:xfrm>
            <a:off x="1524000" y="589935"/>
            <a:ext cx="9144000" cy="3244645"/>
          </a:xfrm>
        </p:spPr>
        <p:txBody>
          <a:bodyPr>
            <a:normAutofit/>
          </a:bodyPr>
          <a:lstStyle/>
          <a:p>
            <a:r>
              <a:rPr lang="en-US" sz="4000" dirty="0">
                <a:latin typeface="Algerian" panose="04020705040A02060702" pitchFamily="82" charset="0"/>
              </a:rPr>
              <a:t>Cyber Security with kali </a:t>
            </a:r>
            <a:r>
              <a:rPr lang="en-US" sz="4000" dirty="0" err="1">
                <a:latin typeface="Algerian" panose="04020705040A02060702" pitchFamily="82" charset="0"/>
              </a:rPr>
              <a:t>linux</a:t>
            </a:r>
            <a:br>
              <a:rPr lang="en-US" sz="4000" dirty="0">
                <a:latin typeface="Algerian" panose="04020705040A02060702" pitchFamily="82" charset="0"/>
              </a:rPr>
            </a:br>
            <a:br>
              <a:rPr lang="en-US" sz="4000" dirty="0">
                <a:latin typeface="Algerian" panose="04020705040A02060702" pitchFamily="82" charset="0"/>
              </a:rPr>
            </a:br>
            <a:r>
              <a:rPr lang="en-US" sz="4000" dirty="0">
                <a:latin typeface="Algerian" panose="04020705040A02060702" pitchFamily="82" charset="0"/>
              </a:rPr>
              <a:t>       </a:t>
            </a:r>
            <a:r>
              <a:rPr lang="en-US" sz="2400" dirty="0">
                <a:latin typeface="Arial Black" panose="020B0A04020102020204" pitchFamily="34" charset="0"/>
              </a:rPr>
              <a:t>project title : Key logger and security</a:t>
            </a:r>
            <a:br>
              <a:rPr lang="en-US" sz="4000" dirty="0">
                <a:latin typeface="Algerian" panose="04020705040A02060702" pitchFamily="82" charset="0"/>
              </a:rPr>
            </a:br>
            <a:endParaRPr lang="en-US" sz="4000" dirty="0">
              <a:latin typeface="Algerian" panose="04020705040A02060702" pitchFamily="82" charset="0"/>
            </a:endParaRPr>
          </a:p>
        </p:txBody>
      </p:sp>
      <p:sp>
        <p:nvSpPr>
          <p:cNvPr id="3" name="Subtitle 2">
            <a:extLst>
              <a:ext uri="{FF2B5EF4-FFF2-40B4-BE49-F238E27FC236}">
                <a16:creationId xmlns:a16="http://schemas.microsoft.com/office/drawing/2014/main" id="{4645161C-3AFA-A3B7-1D8B-5F03C6514EA2}"/>
              </a:ext>
            </a:extLst>
          </p:cNvPr>
          <p:cNvSpPr>
            <a:spLocks noGrp="1"/>
          </p:cNvSpPr>
          <p:nvPr>
            <p:ph type="subTitle" idx="1"/>
          </p:nvPr>
        </p:nvSpPr>
        <p:spPr>
          <a:xfrm>
            <a:off x="1524000" y="4144296"/>
            <a:ext cx="10053484" cy="1902543"/>
          </a:xfrm>
        </p:spPr>
        <p:txBody>
          <a:bodyPr>
            <a:normAutofit fontScale="85000" lnSpcReduction="20000"/>
          </a:bodyPr>
          <a:lstStyle/>
          <a:p>
            <a:r>
              <a:rPr lang="en-US" sz="2600" cap="none" dirty="0">
                <a:latin typeface="Aptos" panose="020B0004020202020204" pitchFamily="34" charset="0"/>
              </a:rPr>
              <a:t>                                               </a:t>
            </a:r>
            <a:r>
              <a:rPr lang="en-US" sz="2800" b="1" cap="none" dirty="0">
                <a:solidFill>
                  <a:schemeClr val="bg1"/>
                </a:solidFill>
                <a:latin typeface="Arial" pitchFamily="34" charset="0"/>
                <a:cs typeface="Arial" pitchFamily="34" charset="0"/>
              </a:rPr>
              <a:t>         </a:t>
            </a:r>
            <a:r>
              <a:rPr lang="en-US" sz="2400" cap="none" dirty="0">
                <a:solidFill>
                  <a:schemeClr val="tx1"/>
                </a:solidFill>
                <a:latin typeface="Arial" pitchFamily="34" charset="0"/>
                <a:cs typeface="Arial" pitchFamily="34" charset="0"/>
              </a:rPr>
              <a:t>Presented By,</a:t>
            </a:r>
          </a:p>
          <a:p>
            <a:r>
              <a:rPr lang="en-US" sz="2800" cap="none" dirty="0">
                <a:solidFill>
                  <a:schemeClr val="tx1"/>
                </a:solidFill>
                <a:latin typeface="Arial" pitchFamily="34" charset="0"/>
                <a:cs typeface="Arial" pitchFamily="34" charset="0"/>
              </a:rPr>
              <a:t>                                                      </a:t>
            </a:r>
            <a:r>
              <a:rPr lang="en-US" cap="none" dirty="0" err="1">
                <a:solidFill>
                  <a:schemeClr val="tx1"/>
                </a:solidFill>
                <a:latin typeface="Arial" pitchFamily="34" charset="0"/>
                <a:cs typeface="Arial" pitchFamily="34" charset="0"/>
              </a:rPr>
              <a:t>R.Karolin</a:t>
            </a:r>
            <a:r>
              <a:rPr lang="en-US" cap="none" dirty="0">
                <a:solidFill>
                  <a:schemeClr val="tx1"/>
                </a:solidFill>
                <a:latin typeface="Arial" pitchFamily="34" charset="0"/>
                <a:cs typeface="Arial" pitchFamily="34" charset="0"/>
              </a:rPr>
              <a:t> Sherly</a:t>
            </a:r>
          </a:p>
          <a:p>
            <a:r>
              <a:rPr lang="en-US" cap="none" dirty="0">
                <a:solidFill>
                  <a:schemeClr val="tx1"/>
                </a:solidFill>
                <a:latin typeface="Arial" pitchFamily="34" charset="0"/>
                <a:cs typeface="Arial" pitchFamily="34" charset="0"/>
              </a:rPr>
              <a:t>                                                                            University Collage of Engineering,</a:t>
            </a:r>
          </a:p>
          <a:p>
            <a:r>
              <a:rPr lang="en-US" cap="none" dirty="0">
                <a:solidFill>
                  <a:schemeClr val="tx1"/>
                </a:solidFill>
                <a:latin typeface="Arial" pitchFamily="34" charset="0"/>
                <a:cs typeface="Arial" pitchFamily="34" charset="0"/>
              </a:rPr>
              <a:t>                                                                             </a:t>
            </a:r>
            <a:r>
              <a:rPr lang="en-US" cap="none" dirty="0" err="1">
                <a:solidFill>
                  <a:schemeClr val="tx1"/>
                </a:solidFill>
                <a:latin typeface="Arial" pitchFamily="34" charset="0"/>
                <a:cs typeface="Arial" pitchFamily="34" charset="0"/>
              </a:rPr>
              <a:t>Ramanathapuram</a:t>
            </a:r>
            <a:r>
              <a:rPr lang="en-US" cap="none" dirty="0">
                <a:solidFill>
                  <a:schemeClr val="tx1"/>
                </a:solidFill>
                <a:latin typeface="Arial" pitchFamily="34" charset="0"/>
                <a:cs typeface="Arial" pitchFamily="34" charset="0"/>
              </a:rPr>
              <a:t>.</a:t>
            </a:r>
          </a:p>
          <a:p>
            <a:r>
              <a:rPr lang="en-US" cap="none" dirty="0">
                <a:solidFill>
                  <a:schemeClr val="tx1"/>
                </a:solidFill>
                <a:latin typeface="Arial" pitchFamily="34" charset="0"/>
                <a:cs typeface="Arial" pitchFamily="34" charset="0"/>
              </a:rPr>
              <a:t>                                                                             Computer Science and Engineering</a:t>
            </a:r>
            <a:endParaRPr lang="en-US" dirty="0">
              <a:latin typeface="Aptos" panose="020B0004020202020204" pitchFamily="34" charset="0"/>
            </a:endParaRPr>
          </a:p>
        </p:txBody>
      </p:sp>
    </p:spTree>
    <p:extLst>
      <p:ext uri="{BB962C8B-B14F-4D97-AF65-F5344CB8AC3E}">
        <p14:creationId xmlns:p14="http://schemas.microsoft.com/office/powerpoint/2010/main" val="118318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9278-2097-29BA-C605-B3A259468AE7}"/>
              </a:ext>
            </a:extLst>
          </p:cNvPr>
          <p:cNvSpPr>
            <a:spLocks noGrp="1"/>
          </p:cNvSpPr>
          <p:nvPr>
            <p:ph type="title"/>
          </p:nvPr>
        </p:nvSpPr>
        <p:spPr/>
        <p:txBody>
          <a:bodyPr/>
          <a:lstStyle/>
          <a:p>
            <a:r>
              <a:rPr lang="en-US" dirty="0">
                <a:latin typeface="Algerian" panose="04020705040A02060702" pitchFamily="82" charset="0"/>
              </a:rPr>
              <a:t>Future scope</a:t>
            </a:r>
          </a:p>
        </p:txBody>
      </p:sp>
      <p:sp>
        <p:nvSpPr>
          <p:cNvPr id="3" name="Content Placeholder 2">
            <a:extLst>
              <a:ext uri="{FF2B5EF4-FFF2-40B4-BE49-F238E27FC236}">
                <a16:creationId xmlns:a16="http://schemas.microsoft.com/office/drawing/2014/main" id="{3F8F2AFF-F2AC-4249-1DCB-0950703CE6A5}"/>
              </a:ext>
            </a:extLst>
          </p:cNvPr>
          <p:cNvSpPr>
            <a:spLocks noGrp="1"/>
          </p:cNvSpPr>
          <p:nvPr>
            <p:ph idx="1"/>
          </p:nvPr>
        </p:nvSpPr>
        <p:spPr>
          <a:xfrm>
            <a:off x="958645" y="1371600"/>
            <a:ext cx="10587243" cy="4911213"/>
          </a:xfrm>
        </p:spPr>
        <p:txBody>
          <a:bodyPr>
            <a:normAutofit/>
          </a:bodyPr>
          <a:lstStyle/>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Tree>
    <p:extLst>
      <p:ext uri="{BB962C8B-B14F-4D97-AF65-F5344CB8AC3E}">
        <p14:creationId xmlns:p14="http://schemas.microsoft.com/office/powerpoint/2010/main" val="179888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FE9-46AA-803E-4EA4-FCE3FE62EE39}"/>
              </a:ext>
            </a:extLst>
          </p:cNvPr>
          <p:cNvSpPr>
            <a:spLocks noGrp="1"/>
          </p:cNvSpPr>
          <p:nvPr>
            <p:ph type="title"/>
          </p:nvPr>
        </p:nvSpPr>
        <p:spPr/>
        <p:txBody>
          <a:bodyPr/>
          <a:lstStyle/>
          <a:p>
            <a:r>
              <a:rPr lang="en-US"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5675466E-FDF1-81AC-1DDF-64139D6F6935}"/>
              </a:ext>
            </a:extLst>
          </p:cNvPr>
          <p:cNvSpPr>
            <a:spLocks noGrp="1"/>
          </p:cNvSpPr>
          <p:nvPr>
            <p:ph idx="4294967295"/>
          </p:nvPr>
        </p:nvSpPr>
        <p:spPr>
          <a:xfrm>
            <a:off x="0" y="1547813"/>
            <a:ext cx="10696575" cy="4700587"/>
          </a:xfrm>
        </p:spPr>
        <p:txBody>
          <a:bodyPr/>
          <a:lstStyle/>
          <a:p>
            <a:r>
              <a:rPr lang="en-IN" sz="28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8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8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a:p>
            <a:pPr marL="0" indent="0">
              <a:buNone/>
            </a:pPr>
            <a:endParaRPr lang="en-US" dirty="0"/>
          </a:p>
        </p:txBody>
      </p:sp>
    </p:spTree>
    <p:extLst>
      <p:ext uri="{BB962C8B-B14F-4D97-AF65-F5344CB8AC3E}">
        <p14:creationId xmlns:p14="http://schemas.microsoft.com/office/powerpoint/2010/main" val="160600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2517-0996-969C-8632-FCC6C3CC17D9}"/>
              </a:ext>
            </a:extLst>
          </p:cNvPr>
          <p:cNvSpPr>
            <a:spLocks noGrp="1"/>
          </p:cNvSpPr>
          <p:nvPr>
            <p:ph type="title"/>
          </p:nvPr>
        </p:nvSpPr>
        <p:spPr>
          <a:xfrm>
            <a:off x="3215149" y="2743199"/>
            <a:ext cx="6835686" cy="1327355"/>
          </a:xfrm>
        </p:spPr>
        <p:txBody>
          <a:bodyPr/>
          <a:lstStyle/>
          <a:p>
            <a:r>
              <a:rPr lang="en-US" sz="6600" dirty="0">
                <a:latin typeface="Algerian" panose="04020705040A02060702" pitchFamily="82" charset="0"/>
              </a:rPr>
              <a:t>Thank you</a:t>
            </a:r>
          </a:p>
        </p:txBody>
      </p:sp>
    </p:spTree>
    <p:extLst>
      <p:ext uri="{BB962C8B-B14F-4D97-AF65-F5344CB8AC3E}">
        <p14:creationId xmlns:p14="http://schemas.microsoft.com/office/powerpoint/2010/main" val="206918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12000-3BA9-DAA1-4CA3-410925748923}"/>
              </a:ext>
            </a:extLst>
          </p:cNvPr>
          <p:cNvSpPr>
            <a:spLocks noGrp="1"/>
          </p:cNvSpPr>
          <p:nvPr>
            <p:ph idx="1"/>
          </p:nvPr>
        </p:nvSpPr>
        <p:spPr>
          <a:xfrm>
            <a:off x="589936" y="424529"/>
            <a:ext cx="10515600" cy="6433471"/>
          </a:xfrm>
        </p:spPr>
        <p:txBody>
          <a:bodyPr>
            <a:normAutofit fontScale="70000" lnSpcReduction="20000"/>
          </a:bodyPr>
          <a:lstStyle/>
          <a:p>
            <a:pPr marL="0" indent="0">
              <a:buNone/>
            </a:pPr>
            <a:endParaRPr lang="en-US" sz="4300" dirty="0">
              <a:latin typeface="Algerian" panose="04020705040A02060702" pitchFamily="82" charset="0"/>
            </a:endParaRPr>
          </a:p>
          <a:p>
            <a:pPr marL="0" indent="0">
              <a:buNone/>
            </a:pPr>
            <a:r>
              <a:rPr lang="en-US" sz="4300" dirty="0">
                <a:latin typeface="Algerian" panose="04020705040A02060702" pitchFamily="82" charset="0"/>
              </a:rPr>
              <a:t>                                 </a:t>
            </a:r>
            <a:r>
              <a:rPr lang="en-US" sz="4700" dirty="0">
                <a:latin typeface="Algerian" panose="04020705040A02060702" pitchFamily="82" charset="0"/>
              </a:rPr>
              <a:t>Outline</a:t>
            </a:r>
          </a:p>
          <a:p>
            <a:pPr marL="0" indent="0">
              <a:buNone/>
            </a:pPr>
            <a:endParaRPr lang="en-US" sz="3600" dirty="0">
              <a:latin typeface="Algerian" panose="04020705040A02060702" pitchFamily="82" charset="0"/>
            </a:endParaRPr>
          </a:p>
          <a:p>
            <a:pPr>
              <a:buFont typeface="Wingdings" panose="05000000000000000000" pitchFamily="2" charset="2"/>
              <a:buChar char="q"/>
            </a:pPr>
            <a:r>
              <a:rPr lang="en-US" sz="3200" dirty="0">
                <a:latin typeface="Algerian" panose="04020705040A02060702" pitchFamily="82" charset="0"/>
              </a:rPr>
              <a:t> </a:t>
            </a:r>
            <a:r>
              <a:rPr lang="en-US" sz="3200" dirty="0">
                <a:latin typeface="Aptos" panose="020B0004020202020204" pitchFamily="34" charset="0"/>
              </a:rPr>
              <a:t>Problem Statement </a:t>
            </a:r>
          </a:p>
          <a:p>
            <a:pPr>
              <a:buFont typeface="Wingdings" panose="05000000000000000000" pitchFamily="2" charset="2"/>
              <a:buChar char="q"/>
            </a:pPr>
            <a:r>
              <a:rPr lang="en-US" sz="3200" dirty="0">
                <a:latin typeface="Aptos" panose="020B0004020202020204" pitchFamily="34" charset="0"/>
              </a:rPr>
              <a:t> Proposed System/Solution</a:t>
            </a:r>
          </a:p>
          <a:p>
            <a:pPr>
              <a:buFont typeface="Wingdings" panose="05000000000000000000" pitchFamily="2" charset="2"/>
              <a:buChar char="q"/>
            </a:pPr>
            <a:r>
              <a:rPr lang="en-US" sz="3200" dirty="0">
                <a:latin typeface="Aptos" panose="020B0004020202020204" pitchFamily="34" charset="0"/>
              </a:rPr>
              <a:t> System Development Approach</a:t>
            </a:r>
          </a:p>
          <a:p>
            <a:pPr>
              <a:buFont typeface="Wingdings" panose="05000000000000000000" pitchFamily="2" charset="2"/>
              <a:buChar char="q"/>
            </a:pPr>
            <a:r>
              <a:rPr lang="en-US" sz="3200" dirty="0">
                <a:latin typeface="Aptos" panose="020B0004020202020204" pitchFamily="34" charset="0"/>
              </a:rPr>
              <a:t> Types of keylogger</a:t>
            </a:r>
          </a:p>
          <a:p>
            <a:pPr>
              <a:buFont typeface="Wingdings" panose="05000000000000000000" pitchFamily="2" charset="2"/>
              <a:buChar char="q"/>
            </a:pPr>
            <a:r>
              <a:rPr lang="en-US" sz="3200" dirty="0">
                <a:latin typeface="Aptos" panose="020B0004020202020204" pitchFamily="34" charset="0"/>
              </a:rPr>
              <a:t> Result (Output Image)</a:t>
            </a:r>
          </a:p>
          <a:p>
            <a:pPr>
              <a:buFont typeface="Wingdings" panose="05000000000000000000" pitchFamily="2" charset="2"/>
              <a:buChar char="q"/>
            </a:pPr>
            <a:r>
              <a:rPr lang="en-US" sz="3200" dirty="0">
                <a:latin typeface="Aptos" panose="020B0004020202020204" pitchFamily="34" charset="0"/>
              </a:rPr>
              <a:t> Conclusion</a:t>
            </a:r>
          </a:p>
          <a:p>
            <a:pPr>
              <a:buFont typeface="Wingdings" panose="05000000000000000000" pitchFamily="2" charset="2"/>
              <a:buChar char="q"/>
            </a:pPr>
            <a:r>
              <a:rPr lang="en-US" sz="3200" dirty="0">
                <a:latin typeface="Aptos" panose="020B0004020202020204" pitchFamily="34" charset="0"/>
              </a:rPr>
              <a:t> Security</a:t>
            </a:r>
          </a:p>
          <a:p>
            <a:pPr>
              <a:buFont typeface="Wingdings" panose="05000000000000000000" pitchFamily="2" charset="2"/>
              <a:buChar char="q"/>
            </a:pPr>
            <a:r>
              <a:rPr lang="en-US" sz="3200" dirty="0">
                <a:latin typeface="Aptos" panose="020B0004020202020204" pitchFamily="34" charset="0"/>
              </a:rPr>
              <a:t> Future Scope</a:t>
            </a:r>
          </a:p>
          <a:p>
            <a:pPr>
              <a:buFont typeface="Wingdings" panose="05000000000000000000" pitchFamily="2" charset="2"/>
              <a:buChar char="q"/>
            </a:pPr>
            <a:r>
              <a:rPr lang="en-US" sz="3200" dirty="0">
                <a:latin typeface="Aptos" panose="020B0004020202020204" pitchFamily="34" charset="0"/>
              </a:rPr>
              <a:t> References</a:t>
            </a:r>
          </a:p>
          <a:p>
            <a:pPr marL="0" indent="0">
              <a:buNone/>
            </a:pPr>
            <a:r>
              <a:rPr lang="en-US" sz="3200" dirty="0">
                <a:latin typeface="Aptos" panose="020B0004020202020204" pitchFamily="34" charset="0"/>
              </a:rPr>
              <a:t>                      </a:t>
            </a:r>
          </a:p>
          <a:p>
            <a:pPr marL="0" indent="0">
              <a:buNone/>
            </a:pPr>
            <a:r>
              <a:rPr lang="en-US" sz="3200" dirty="0">
                <a:latin typeface="Aptos" panose="020B0004020202020204" pitchFamily="34" charset="0"/>
              </a:rPr>
              <a:t>                                   </a:t>
            </a:r>
          </a:p>
          <a:p>
            <a:pPr marL="0" indent="0">
              <a:buNone/>
            </a:pPr>
            <a:r>
              <a:rPr lang="en-US" sz="3600" dirty="0">
                <a:latin typeface="Algerian" panose="04020705040A02060702" pitchFamily="82" charset="0"/>
              </a:rPr>
              <a:t>           </a:t>
            </a:r>
          </a:p>
        </p:txBody>
      </p:sp>
    </p:spTree>
    <p:extLst>
      <p:ext uri="{BB962C8B-B14F-4D97-AF65-F5344CB8AC3E}">
        <p14:creationId xmlns:p14="http://schemas.microsoft.com/office/powerpoint/2010/main" val="30963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0A8F-37D0-FD43-9FA0-ABD4835DD879}"/>
              </a:ext>
            </a:extLst>
          </p:cNvPr>
          <p:cNvSpPr>
            <a:spLocks noGrp="1"/>
          </p:cNvSpPr>
          <p:nvPr>
            <p:ph type="title"/>
          </p:nvPr>
        </p:nvSpPr>
        <p:spPr/>
        <p:txBody>
          <a:bodyPr/>
          <a:lstStyle/>
          <a:p>
            <a:r>
              <a:rPr lang="en-US" dirty="0">
                <a:latin typeface="Algerian" panose="04020705040A02060702" pitchFamily="82" charset="0"/>
              </a:rPr>
              <a:t>               </a:t>
            </a:r>
            <a:br>
              <a:rPr lang="en-US" dirty="0">
                <a:latin typeface="Algerian" panose="04020705040A02060702" pitchFamily="82" charset="0"/>
              </a:rPr>
            </a:br>
            <a:r>
              <a:rPr lang="en-US" dirty="0">
                <a:latin typeface="Algerian" panose="04020705040A02060702" pitchFamily="82" charset="0"/>
              </a:rPr>
              <a:t>              Problem Statement</a:t>
            </a:r>
          </a:p>
        </p:txBody>
      </p:sp>
      <p:sp>
        <p:nvSpPr>
          <p:cNvPr id="3" name="Content Placeholder 2">
            <a:extLst>
              <a:ext uri="{FF2B5EF4-FFF2-40B4-BE49-F238E27FC236}">
                <a16:creationId xmlns:a16="http://schemas.microsoft.com/office/drawing/2014/main" id="{4524D76F-CBD9-06EC-15DB-9AF76DA9D18C}"/>
              </a:ext>
            </a:extLst>
          </p:cNvPr>
          <p:cNvSpPr>
            <a:spLocks noGrp="1"/>
          </p:cNvSpPr>
          <p:nvPr>
            <p:ph idx="1"/>
          </p:nvPr>
        </p:nvSpPr>
        <p:spPr>
          <a:xfrm>
            <a:off x="855406" y="1853248"/>
            <a:ext cx="9999407" cy="4395152"/>
          </a:xfrm>
        </p:spPr>
        <p:txBody>
          <a:bodyPr>
            <a:normAutofit/>
          </a:bodyPr>
          <a:lstStyle/>
          <a:p>
            <a:pPr marL="0" indent="0">
              <a:buNone/>
            </a:pPr>
            <a:r>
              <a:rPr lang="en-US" dirty="0">
                <a:latin typeface="Aptos" panose="020B0004020202020204" pitchFamily="34" charset="0"/>
              </a:rPr>
              <a:t>                             </a:t>
            </a:r>
          </a:p>
          <a:p>
            <a:pPr marL="0" indent="0">
              <a:buNone/>
            </a:pPr>
            <a:r>
              <a:rPr lang="en-US" sz="2800" dirty="0">
                <a:latin typeface="Aptos" panose="020B0004020202020204" pitchFamily="34"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378579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08A8-548A-6174-E80A-EED96A627487}"/>
              </a:ext>
            </a:extLst>
          </p:cNvPr>
          <p:cNvSpPr>
            <a:spLocks noGrp="1"/>
          </p:cNvSpPr>
          <p:nvPr>
            <p:ph type="title"/>
          </p:nvPr>
        </p:nvSpPr>
        <p:spPr>
          <a:xfrm>
            <a:off x="646111" y="575187"/>
            <a:ext cx="9404723" cy="1278061"/>
          </a:xfrm>
        </p:spPr>
        <p:txBody>
          <a:bodyPr/>
          <a:lstStyle/>
          <a:p>
            <a:r>
              <a:rPr lang="en-US" dirty="0" err="1">
                <a:latin typeface="Algerian" panose="04020705040A02060702" pitchFamily="82" charset="0"/>
              </a:rPr>
              <a:t>PropoSed</a:t>
            </a:r>
            <a:r>
              <a:rPr lang="en-US" dirty="0">
                <a:latin typeface="Algerian" panose="04020705040A02060702" pitchFamily="82" charset="0"/>
              </a:rPr>
              <a:t> Solution</a:t>
            </a: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71FA67D7-6347-09F8-DB08-09B6AB5F9CE4}"/>
              </a:ext>
            </a:extLst>
          </p:cNvPr>
          <p:cNvSpPr>
            <a:spLocks noGrp="1"/>
          </p:cNvSpPr>
          <p:nvPr>
            <p:ph idx="1"/>
          </p:nvPr>
        </p:nvSpPr>
        <p:spPr>
          <a:xfrm>
            <a:off x="838200" y="1120877"/>
            <a:ext cx="10515600" cy="5056086"/>
          </a:xfrm>
        </p:spPr>
        <p:txBody>
          <a:bodyPr>
            <a:normAutofit fontScale="85000" lnSpcReduction="10000"/>
          </a:bodyPr>
          <a:lstStyle/>
          <a:p>
            <a:pPr marL="0" indent="0">
              <a:lnSpc>
                <a:spcPct val="100000"/>
              </a:lnSpc>
              <a:buNone/>
            </a:pPr>
            <a:r>
              <a:rPr lang="en-US" sz="2800" b="0" i="0" dirty="0">
                <a:solidFill>
                  <a:schemeClr val="tx1"/>
                </a:solidFill>
                <a:effectLst/>
                <a:latin typeface="Times New Roman" panose="02020603050405020304" pitchFamily="18" charset="0"/>
                <a:cs typeface="Times New Roman" panose="02020603050405020304" pitchFamily="18" charset="0"/>
              </a:rPr>
              <a:t>           </a:t>
            </a:r>
          </a:p>
          <a:p>
            <a:pPr marL="0" indent="0">
              <a:lnSpc>
                <a:spcPct val="100000"/>
              </a:lnSpc>
              <a:buNone/>
            </a:pPr>
            <a:r>
              <a:rPr lang="en-US" sz="2800" b="0" i="0" dirty="0">
                <a:solidFill>
                  <a:schemeClr val="tx1"/>
                </a:solidFill>
                <a:effectLst/>
                <a:latin typeface="Times New Roman" panose="02020603050405020304" pitchFamily="18" charset="0"/>
                <a:cs typeface="Times New Roman" panose="02020603050405020304" pitchFamily="18" charset="0"/>
              </a:rPr>
              <a:t>                     The proposed system is a basic keylogger implemented using the </a:t>
            </a:r>
            <a:r>
              <a:rPr lang="en-US" sz="2800" b="0" i="0" dirty="0" err="1">
                <a:solidFill>
                  <a:schemeClr val="tx1"/>
                </a:solidFill>
                <a:effectLst/>
                <a:latin typeface="Times New Roman" panose="02020603050405020304" pitchFamily="18" charset="0"/>
                <a:cs typeface="Times New Roman" panose="02020603050405020304" pitchFamily="18" charset="0"/>
              </a:rPr>
              <a:t>pynput</a:t>
            </a:r>
            <a:r>
              <a:rPr lang="en-US" sz="28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endParaRPr lang="en-US" sz="2800" b="1" i="0" dirty="0">
              <a:solidFill>
                <a:schemeClr val="tx1"/>
              </a:solidFill>
              <a:effectLst/>
              <a:latin typeface="Times New Roman" panose="02020603050405020304" pitchFamily="18" charset="0"/>
              <a:cs typeface="Times New Roman" panose="02020603050405020304" pitchFamily="18" charset="0"/>
            </a:endParaRPr>
          </a:p>
          <a:p>
            <a:pPr algn="l">
              <a:lnSpc>
                <a:spcPct val="100000"/>
              </a:lnSpc>
              <a:buFont typeface="+mj-lt"/>
              <a:buAutoNum type="arabicPeriod"/>
            </a:pPr>
            <a:r>
              <a:rPr lang="en-US" sz="2800" b="1" i="0" dirty="0">
                <a:solidFill>
                  <a:schemeClr val="tx1"/>
                </a:solidFill>
                <a:effectLst/>
                <a:latin typeface="Times New Roman" panose="02020603050405020304" pitchFamily="18" charset="0"/>
                <a:cs typeface="Times New Roman" panose="02020603050405020304" pitchFamily="18" charset="0"/>
              </a:rPr>
              <a:t>Encryption:</a:t>
            </a:r>
            <a:r>
              <a:rPr lang="en-US" sz="28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800" b="1" i="0" dirty="0">
                <a:solidFill>
                  <a:schemeClr val="tx1"/>
                </a:solidFill>
                <a:effectLst/>
                <a:latin typeface="Times New Roman" panose="02020603050405020304" pitchFamily="18" charset="0"/>
                <a:cs typeface="Times New Roman" panose="02020603050405020304" pitchFamily="18" charset="0"/>
              </a:rPr>
              <a:t>Process Monitoring:</a:t>
            </a:r>
            <a:r>
              <a:rPr lang="en-US" sz="28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800" b="1" i="0" dirty="0">
                <a:solidFill>
                  <a:schemeClr val="tx1"/>
                </a:solidFill>
                <a:effectLst/>
                <a:latin typeface="Times New Roman" panose="02020603050405020304" pitchFamily="18" charset="0"/>
                <a:cs typeface="Times New Roman" panose="02020603050405020304" pitchFamily="18" charset="0"/>
              </a:rPr>
              <a:t>User Notification:</a:t>
            </a:r>
            <a:r>
              <a:rPr lang="en-US" sz="28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800" b="1" i="0" dirty="0">
                <a:solidFill>
                  <a:schemeClr val="tx1"/>
                </a:solidFill>
                <a:effectLst/>
                <a:latin typeface="Times New Roman" panose="02020603050405020304" pitchFamily="18" charset="0"/>
                <a:cs typeface="Times New Roman" panose="02020603050405020304" pitchFamily="18" charset="0"/>
              </a:rPr>
              <a:t>Remote Reporting:</a:t>
            </a:r>
            <a:r>
              <a:rPr lang="en-US" sz="28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US" dirty="0"/>
          </a:p>
        </p:txBody>
      </p:sp>
    </p:spTree>
    <p:extLst>
      <p:ext uri="{BB962C8B-B14F-4D97-AF65-F5344CB8AC3E}">
        <p14:creationId xmlns:p14="http://schemas.microsoft.com/office/powerpoint/2010/main" val="376714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8620-4C1F-5DE0-DFAC-F79B1B84B257}"/>
              </a:ext>
            </a:extLst>
          </p:cNvPr>
          <p:cNvSpPr>
            <a:spLocks noGrp="1"/>
          </p:cNvSpPr>
          <p:nvPr>
            <p:ph type="title"/>
          </p:nvPr>
        </p:nvSpPr>
        <p:spPr>
          <a:xfrm>
            <a:off x="719853" y="216743"/>
            <a:ext cx="9404723" cy="1400530"/>
          </a:xfrm>
        </p:spPr>
        <p:txBody>
          <a:bodyPr/>
          <a:lstStyle/>
          <a:p>
            <a:r>
              <a:rPr lang="en-US" dirty="0">
                <a:latin typeface="Algerian" panose="04020705040A02060702" pitchFamily="82" charset="0"/>
              </a:rPr>
              <a:t>System development approach</a:t>
            </a:r>
          </a:p>
        </p:txBody>
      </p:sp>
      <p:sp>
        <p:nvSpPr>
          <p:cNvPr id="3" name="Content Placeholder 2">
            <a:extLst>
              <a:ext uri="{FF2B5EF4-FFF2-40B4-BE49-F238E27FC236}">
                <a16:creationId xmlns:a16="http://schemas.microsoft.com/office/drawing/2014/main" id="{57879E25-56FF-62DC-0B76-E63CE74EDFEF}"/>
              </a:ext>
            </a:extLst>
          </p:cNvPr>
          <p:cNvSpPr>
            <a:spLocks noGrp="1"/>
          </p:cNvSpPr>
          <p:nvPr>
            <p:ph idx="1"/>
          </p:nvPr>
        </p:nvSpPr>
        <p:spPr>
          <a:xfrm>
            <a:off x="899652" y="1253614"/>
            <a:ext cx="10338619" cy="4994786"/>
          </a:xfrm>
        </p:spPr>
        <p:txBody>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6570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2DB8-6F6D-7107-7380-7B35768777B1}"/>
              </a:ext>
            </a:extLst>
          </p:cNvPr>
          <p:cNvSpPr>
            <a:spLocks noGrp="1"/>
          </p:cNvSpPr>
          <p:nvPr>
            <p:ph type="title"/>
          </p:nvPr>
        </p:nvSpPr>
        <p:spPr/>
        <p:txBody>
          <a:bodyPr/>
          <a:lstStyle/>
          <a:p>
            <a:r>
              <a:rPr lang="en-US" dirty="0">
                <a:latin typeface="Algerian" panose="04020705040A02060702" pitchFamily="82" charset="0"/>
              </a:rPr>
              <a:t>Types of keyloggers</a:t>
            </a:r>
          </a:p>
        </p:txBody>
      </p:sp>
      <p:sp>
        <p:nvSpPr>
          <p:cNvPr id="3" name="Content Placeholder 2">
            <a:extLst>
              <a:ext uri="{FF2B5EF4-FFF2-40B4-BE49-F238E27FC236}">
                <a16:creationId xmlns:a16="http://schemas.microsoft.com/office/drawing/2014/main" id="{D6ABA59B-AC31-FC2B-C6C7-0BD17BA88151}"/>
              </a:ext>
            </a:extLst>
          </p:cNvPr>
          <p:cNvSpPr>
            <a:spLocks noGrp="1"/>
          </p:cNvSpPr>
          <p:nvPr>
            <p:ph idx="1"/>
          </p:nvPr>
        </p:nvSpPr>
        <p:spPr>
          <a:xfrm>
            <a:off x="1220317" y="1853248"/>
            <a:ext cx="9404723" cy="4950541"/>
          </a:xfrm>
        </p:spPr>
        <p:txBody>
          <a:bodyPr>
            <a:noAutofit/>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b="1" dirty="0">
                <a:latin typeface="Times New Roman" panose="02020603050405020304" pitchFamily="18" charset="0"/>
                <a:cs typeface="Times New Roman" panose="02020603050405020304" pitchFamily="18" charset="0"/>
              </a:rPr>
              <a:t>S</a:t>
            </a:r>
            <a:r>
              <a:rPr lang="en-US" b="1" i="0" dirty="0">
                <a:solidFill>
                  <a:schemeClr val="tx1"/>
                </a:solidFill>
                <a:effectLst/>
                <a:latin typeface="Times New Roman" panose="02020603050405020304" pitchFamily="18" charset="0"/>
                <a:cs typeface="Times New Roman" panose="02020603050405020304" pitchFamily="18" charset="0"/>
              </a:rPr>
              <a:t>oftware-based Keylogger</a:t>
            </a:r>
          </a:p>
          <a:p>
            <a:pPr marL="0" indent="0">
              <a:lnSpc>
                <a:spcPct val="150000"/>
              </a:lnSpc>
              <a:buNone/>
            </a:pPr>
            <a:r>
              <a:rPr lang="en-US"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t>
            </a:r>
            <a:r>
              <a:rPr lang="en-US" b="1" i="0" dirty="0">
                <a:solidFill>
                  <a:schemeClr val="tx1"/>
                </a:solidFill>
                <a:effectLst/>
                <a:latin typeface="Times New Roman" panose="02020603050405020304" pitchFamily="18" charset="0"/>
                <a:cs typeface="Times New Roman" panose="02020603050405020304" pitchFamily="18" charset="0"/>
              </a:rPr>
              <a:t>ardware-based Keylogger</a:t>
            </a:r>
          </a:p>
          <a:p>
            <a:pPr marL="0" indent="0">
              <a:lnSpc>
                <a:spcPct val="150000"/>
              </a:lnSpc>
              <a:buNone/>
            </a:pPr>
            <a:r>
              <a:rPr lang="en-US"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b="0" i="0" dirty="0">
                <a:solidFill>
                  <a:schemeClr val="tx1"/>
                </a:solidFill>
                <a:effectLst/>
                <a:latin typeface="Söhne"/>
              </a:rPr>
              <a:t> </a:t>
            </a:r>
            <a:endParaRPr lang="en-US" dirty="0"/>
          </a:p>
        </p:txBody>
      </p:sp>
    </p:spTree>
    <p:extLst>
      <p:ext uri="{BB962C8B-B14F-4D97-AF65-F5344CB8AC3E}">
        <p14:creationId xmlns:p14="http://schemas.microsoft.com/office/powerpoint/2010/main" val="340035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42CA-441C-0E5E-5253-88D918C0C819}"/>
              </a:ext>
            </a:extLst>
          </p:cNvPr>
          <p:cNvSpPr>
            <a:spLocks noGrp="1"/>
          </p:cNvSpPr>
          <p:nvPr>
            <p:ph type="title"/>
          </p:nvPr>
        </p:nvSpPr>
        <p:spPr>
          <a:xfrm>
            <a:off x="498627" y="290486"/>
            <a:ext cx="9404723" cy="904133"/>
          </a:xfrm>
        </p:spPr>
        <p:txBody>
          <a:bodyPr/>
          <a:lstStyle/>
          <a:p>
            <a:r>
              <a:rPr lang="en-US" dirty="0">
                <a:latin typeface="Algerian" panose="04020705040A02060702" pitchFamily="82" charset="0"/>
              </a:rPr>
              <a:t>Result</a:t>
            </a:r>
            <a:br>
              <a:rPr lang="en-US" dirty="0">
                <a:latin typeface="Algerian" panose="04020705040A02060702" pitchFamily="82" charset="0"/>
              </a:rPr>
            </a:br>
            <a:endParaRPr lang="en-US" dirty="0">
              <a:latin typeface="Algerian" panose="04020705040A02060702" pitchFamily="82" charset="0"/>
            </a:endParaRPr>
          </a:p>
        </p:txBody>
      </p:sp>
      <p:pic>
        <p:nvPicPr>
          <p:cNvPr id="5" name="Content Placeholder 4">
            <a:extLst>
              <a:ext uri="{FF2B5EF4-FFF2-40B4-BE49-F238E27FC236}">
                <a16:creationId xmlns:a16="http://schemas.microsoft.com/office/drawing/2014/main" id="{DD790C72-78C1-5FFB-023C-92E3BDAF3A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424" y="1966375"/>
            <a:ext cx="3438525" cy="3629025"/>
          </a:xfrm>
        </p:spPr>
      </p:pic>
      <p:pic>
        <p:nvPicPr>
          <p:cNvPr id="7" name="Picture 6">
            <a:extLst>
              <a:ext uri="{FF2B5EF4-FFF2-40B4-BE49-F238E27FC236}">
                <a16:creationId xmlns:a16="http://schemas.microsoft.com/office/drawing/2014/main" id="{4FF011E1-D9B1-6CCD-0DBD-C350ED79B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417" y="1966376"/>
            <a:ext cx="3876675" cy="3629024"/>
          </a:xfrm>
          <a:prstGeom prst="rect">
            <a:avLst/>
          </a:prstGeom>
        </p:spPr>
      </p:pic>
    </p:spTree>
    <p:extLst>
      <p:ext uri="{BB962C8B-B14F-4D97-AF65-F5344CB8AC3E}">
        <p14:creationId xmlns:p14="http://schemas.microsoft.com/office/powerpoint/2010/main" val="349753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9650-8FA1-6129-087D-58C064F97965}"/>
              </a:ext>
            </a:extLst>
          </p:cNvPr>
          <p:cNvSpPr>
            <a:spLocks noGrp="1"/>
          </p:cNvSpPr>
          <p:nvPr>
            <p:ph type="title"/>
          </p:nvPr>
        </p:nvSpPr>
        <p:spPr>
          <a:xfrm>
            <a:off x="645130" y="850926"/>
            <a:ext cx="9404723" cy="1405578"/>
          </a:xfrm>
        </p:spPr>
        <p:txBody>
          <a:bodyPr/>
          <a:lstStyle/>
          <a:p>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7B1CC3D7-CC15-F08D-C377-B59255FC8216}"/>
              </a:ext>
            </a:extLst>
          </p:cNvPr>
          <p:cNvSpPr>
            <a:spLocks noGrp="1"/>
          </p:cNvSpPr>
          <p:nvPr>
            <p:ph idx="1"/>
          </p:nvPr>
        </p:nvSpPr>
        <p:spPr>
          <a:xfrm>
            <a:off x="645130" y="1415846"/>
            <a:ext cx="10416160" cy="4803057"/>
          </a:xfrm>
        </p:spPr>
        <p:txBody>
          <a:bodyPr>
            <a:normAutofit/>
          </a:bodyPr>
          <a:lstStyle/>
          <a:p>
            <a:pPr marL="0" indent="0">
              <a:buNone/>
            </a:pPr>
            <a:r>
              <a:rPr lang="en-US" sz="2800" b="0" i="0"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US" sz="2800" dirty="0"/>
          </a:p>
        </p:txBody>
      </p:sp>
    </p:spTree>
    <p:extLst>
      <p:ext uri="{BB962C8B-B14F-4D97-AF65-F5344CB8AC3E}">
        <p14:creationId xmlns:p14="http://schemas.microsoft.com/office/powerpoint/2010/main" val="341276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9FDD-4C03-BBF1-0A43-6EBCA37710D6}"/>
              </a:ext>
            </a:extLst>
          </p:cNvPr>
          <p:cNvSpPr>
            <a:spLocks noGrp="1"/>
          </p:cNvSpPr>
          <p:nvPr>
            <p:ph type="title"/>
          </p:nvPr>
        </p:nvSpPr>
        <p:spPr/>
        <p:txBody>
          <a:bodyPr/>
          <a:lstStyle/>
          <a:p>
            <a:r>
              <a:rPr lang="en-US" dirty="0">
                <a:latin typeface="Algerian" panose="04020705040A02060702" pitchFamily="82" charset="0"/>
              </a:rPr>
              <a:t>Security</a:t>
            </a:r>
          </a:p>
        </p:txBody>
      </p:sp>
      <p:sp>
        <p:nvSpPr>
          <p:cNvPr id="3" name="Content Placeholder 2">
            <a:extLst>
              <a:ext uri="{FF2B5EF4-FFF2-40B4-BE49-F238E27FC236}">
                <a16:creationId xmlns:a16="http://schemas.microsoft.com/office/drawing/2014/main" id="{1624A1CE-3215-78A2-C74E-62145C38F833}"/>
              </a:ext>
            </a:extLst>
          </p:cNvPr>
          <p:cNvSpPr>
            <a:spLocks noGrp="1"/>
          </p:cNvSpPr>
          <p:nvPr>
            <p:ph idx="1"/>
          </p:nvPr>
        </p:nvSpPr>
        <p:spPr>
          <a:xfrm>
            <a:off x="943897" y="1474839"/>
            <a:ext cx="9106937" cy="4390102"/>
          </a:xfrm>
        </p:spPr>
        <p:txBody>
          <a:bodyPr>
            <a:normAutofit fontScale="925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38741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264</TotalTime>
  <Words>728</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Aptos</vt:lpstr>
      <vt:lpstr>Arial</vt:lpstr>
      <vt:lpstr>Arial Black</vt:lpstr>
      <vt:lpstr>Century Gothic</vt:lpstr>
      <vt:lpstr>Söhne</vt:lpstr>
      <vt:lpstr>Times New Roman</vt:lpstr>
      <vt:lpstr>Wingdings</vt:lpstr>
      <vt:lpstr>Wingdings 3</vt:lpstr>
      <vt:lpstr>Ion</vt:lpstr>
      <vt:lpstr>Cyber Security with kali linux         project title : Key logger and security </vt:lpstr>
      <vt:lpstr>PowerPoint Presentation</vt:lpstr>
      <vt:lpstr>                              Problem Statement</vt:lpstr>
      <vt:lpstr>PropoSed Solution </vt:lpstr>
      <vt:lpstr>System development approach</vt:lpstr>
      <vt:lpstr>Types of keyloggers</vt:lpstr>
      <vt:lpstr>Result </vt:lpstr>
      <vt:lpstr>Conclusion</vt:lpstr>
      <vt:lpstr>Security</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with kali linux   project title : Key logger and security </dc:title>
  <dc:creator>ADMIN</dc:creator>
  <cp:lastModifiedBy>ADMIN</cp:lastModifiedBy>
  <cp:revision>14</cp:revision>
  <dcterms:created xsi:type="dcterms:W3CDTF">2024-03-30T06:24:24Z</dcterms:created>
  <dcterms:modified xsi:type="dcterms:W3CDTF">2024-04-04T04:28:46Z</dcterms:modified>
</cp:coreProperties>
</file>