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Lst>
  <p:notesMasterIdLst>
    <p:notesMasterId r:id="rId19"/>
  </p:notesMasterIdLst>
  <p:sldIdLst>
    <p:sldId id="256" r:id="rId5"/>
    <p:sldId id="1937" r:id="rId6"/>
    <p:sldId id="1942" r:id="rId7"/>
    <p:sldId id="1938" r:id="rId8"/>
    <p:sldId id="1939" r:id="rId9"/>
    <p:sldId id="1941" r:id="rId10"/>
    <p:sldId id="1940" r:id="rId11"/>
    <p:sldId id="1860" r:id="rId12"/>
    <p:sldId id="1906" r:id="rId13"/>
    <p:sldId id="1864" r:id="rId14"/>
    <p:sldId id="1865" r:id="rId15"/>
    <p:sldId id="1867" r:id="rId16"/>
    <p:sldId id="1870" r:id="rId17"/>
    <p:sldId id="1873" r:id="rId18"/>
  </p:sldIdLst>
  <p:sldSz cx="14630400" cy="8229600"/>
  <p:notesSz cx="6858000" cy="9144000"/>
  <p:defaultText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lyan Reddy" initials="KR" lastIdx="1" clrIdx="0">
    <p:extLst>
      <p:ext uri="{19B8F6BF-5375-455C-9EA6-DF929625EA0E}">
        <p15:presenceInfo xmlns:p15="http://schemas.microsoft.com/office/powerpoint/2012/main" userId="c9a51c2cda3cd10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A984"/>
    <a:srgbClr val="FF783F"/>
    <a:srgbClr val="99FF66"/>
    <a:srgbClr val="660066"/>
    <a:srgbClr val="1A40C0"/>
    <a:srgbClr val="246B1B"/>
    <a:srgbClr val="C0A523"/>
    <a:srgbClr val="224C8A"/>
    <a:srgbClr val="E4CF3D"/>
    <a:srgbClr val="9CDE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F2EC0A-BBE8-CD4C-8FAD-08F31ACF8F99}" v="91" dt="2021-05-14T09:55:10.3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79" autoAdjust="0"/>
    <p:restoredTop sz="94741"/>
  </p:normalViewPr>
  <p:slideViewPr>
    <p:cSldViewPr snapToGrid="0" snapToObjects="1">
      <p:cViewPr varScale="1">
        <p:scale>
          <a:sx n="95" d="100"/>
          <a:sy n="95" d="100"/>
        </p:scale>
        <p:origin x="544" y="176"/>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ack Simplify" userId="30f9c473cae68561" providerId="LiveId" clId="{ACF2EC0A-BBE8-CD4C-8FAD-08F31ACF8F99}"/>
    <pc:docChg chg="undo custSel addSld delSld modSld">
      <pc:chgData name="Stack Simplify" userId="30f9c473cae68561" providerId="LiveId" clId="{ACF2EC0A-BBE8-CD4C-8FAD-08F31ACF8F99}" dt="2021-05-14T10:56:44.089" v="1398" actId="2696"/>
      <pc:docMkLst>
        <pc:docMk/>
      </pc:docMkLst>
      <pc:sldChg chg="del">
        <pc:chgData name="Stack Simplify" userId="30f9c473cae68561" providerId="LiveId" clId="{ACF2EC0A-BBE8-CD4C-8FAD-08F31ACF8F99}" dt="2021-05-14T07:50:37.008" v="0" actId="2696"/>
        <pc:sldMkLst>
          <pc:docMk/>
          <pc:sldMk cId="4180691639" sldId="362"/>
        </pc:sldMkLst>
      </pc:sldChg>
      <pc:sldChg chg="del">
        <pc:chgData name="Stack Simplify" userId="30f9c473cae68561" providerId="LiveId" clId="{ACF2EC0A-BBE8-CD4C-8FAD-08F31ACF8F99}" dt="2021-05-14T07:50:37.008" v="0" actId="2696"/>
        <pc:sldMkLst>
          <pc:docMk/>
          <pc:sldMk cId="1573987615" sldId="433"/>
        </pc:sldMkLst>
      </pc:sldChg>
      <pc:sldChg chg="del">
        <pc:chgData name="Stack Simplify" userId="30f9c473cae68561" providerId="LiveId" clId="{ACF2EC0A-BBE8-CD4C-8FAD-08F31ACF8F99}" dt="2021-05-14T07:50:37.008" v="0" actId="2696"/>
        <pc:sldMkLst>
          <pc:docMk/>
          <pc:sldMk cId="131654182" sldId="444"/>
        </pc:sldMkLst>
      </pc:sldChg>
      <pc:sldChg chg="del">
        <pc:chgData name="Stack Simplify" userId="30f9c473cae68561" providerId="LiveId" clId="{ACF2EC0A-BBE8-CD4C-8FAD-08F31ACF8F99}" dt="2021-05-14T07:50:37.008" v="0" actId="2696"/>
        <pc:sldMkLst>
          <pc:docMk/>
          <pc:sldMk cId="2768427762" sldId="1198"/>
        </pc:sldMkLst>
      </pc:sldChg>
      <pc:sldChg chg="del">
        <pc:chgData name="Stack Simplify" userId="30f9c473cae68561" providerId="LiveId" clId="{ACF2EC0A-BBE8-CD4C-8FAD-08F31ACF8F99}" dt="2021-05-14T07:50:37.008" v="0" actId="2696"/>
        <pc:sldMkLst>
          <pc:docMk/>
          <pc:sldMk cId="864648909" sldId="1465"/>
        </pc:sldMkLst>
      </pc:sldChg>
      <pc:sldChg chg="del">
        <pc:chgData name="Stack Simplify" userId="30f9c473cae68561" providerId="LiveId" clId="{ACF2EC0A-BBE8-CD4C-8FAD-08F31ACF8F99}" dt="2021-05-14T07:50:37.008" v="0" actId="2696"/>
        <pc:sldMkLst>
          <pc:docMk/>
          <pc:sldMk cId="597219872" sldId="1466"/>
        </pc:sldMkLst>
      </pc:sldChg>
      <pc:sldChg chg="del">
        <pc:chgData name="Stack Simplify" userId="30f9c473cae68561" providerId="LiveId" clId="{ACF2EC0A-BBE8-CD4C-8FAD-08F31ACF8F99}" dt="2021-05-14T07:50:37.008" v="0" actId="2696"/>
        <pc:sldMkLst>
          <pc:docMk/>
          <pc:sldMk cId="955959779" sldId="1467"/>
        </pc:sldMkLst>
      </pc:sldChg>
      <pc:sldChg chg="del">
        <pc:chgData name="Stack Simplify" userId="30f9c473cae68561" providerId="LiveId" clId="{ACF2EC0A-BBE8-CD4C-8FAD-08F31ACF8F99}" dt="2021-05-14T07:50:37.008" v="0" actId="2696"/>
        <pc:sldMkLst>
          <pc:docMk/>
          <pc:sldMk cId="3198073139" sldId="1468"/>
        </pc:sldMkLst>
      </pc:sldChg>
      <pc:sldChg chg="del">
        <pc:chgData name="Stack Simplify" userId="30f9c473cae68561" providerId="LiveId" clId="{ACF2EC0A-BBE8-CD4C-8FAD-08F31ACF8F99}" dt="2021-05-14T07:50:37.008" v="0" actId="2696"/>
        <pc:sldMkLst>
          <pc:docMk/>
          <pc:sldMk cId="2399058833" sldId="1469"/>
        </pc:sldMkLst>
      </pc:sldChg>
      <pc:sldChg chg="del">
        <pc:chgData name="Stack Simplify" userId="30f9c473cae68561" providerId="LiveId" clId="{ACF2EC0A-BBE8-CD4C-8FAD-08F31ACF8F99}" dt="2021-05-14T07:50:37.008" v="0" actId="2696"/>
        <pc:sldMkLst>
          <pc:docMk/>
          <pc:sldMk cId="2965769546" sldId="1470"/>
        </pc:sldMkLst>
      </pc:sldChg>
      <pc:sldChg chg="del">
        <pc:chgData name="Stack Simplify" userId="30f9c473cae68561" providerId="LiveId" clId="{ACF2EC0A-BBE8-CD4C-8FAD-08F31ACF8F99}" dt="2021-05-14T07:50:37.008" v="0" actId="2696"/>
        <pc:sldMkLst>
          <pc:docMk/>
          <pc:sldMk cId="3453403020" sldId="1471"/>
        </pc:sldMkLst>
      </pc:sldChg>
      <pc:sldChg chg="del">
        <pc:chgData name="Stack Simplify" userId="30f9c473cae68561" providerId="LiveId" clId="{ACF2EC0A-BBE8-CD4C-8FAD-08F31ACF8F99}" dt="2021-05-14T07:50:37.008" v="0" actId="2696"/>
        <pc:sldMkLst>
          <pc:docMk/>
          <pc:sldMk cId="3483995946" sldId="1473"/>
        </pc:sldMkLst>
      </pc:sldChg>
      <pc:sldChg chg="del">
        <pc:chgData name="Stack Simplify" userId="30f9c473cae68561" providerId="LiveId" clId="{ACF2EC0A-BBE8-CD4C-8FAD-08F31ACF8F99}" dt="2021-05-14T07:50:37.008" v="0" actId="2696"/>
        <pc:sldMkLst>
          <pc:docMk/>
          <pc:sldMk cId="3438566959" sldId="1474"/>
        </pc:sldMkLst>
      </pc:sldChg>
      <pc:sldChg chg="del">
        <pc:chgData name="Stack Simplify" userId="30f9c473cae68561" providerId="LiveId" clId="{ACF2EC0A-BBE8-CD4C-8FAD-08F31ACF8F99}" dt="2021-05-14T07:50:37.008" v="0" actId="2696"/>
        <pc:sldMkLst>
          <pc:docMk/>
          <pc:sldMk cId="597801527" sldId="1475"/>
        </pc:sldMkLst>
      </pc:sldChg>
      <pc:sldChg chg="del">
        <pc:chgData name="Stack Simplify" userId="30f9c473cae68561" providerId="LiveId" clId="{ACF2EC0A-BBE8-CD4C-8FAD-08F31ACF8F99}" dt="2021-05-14T07:50:37.008" v="0" actId="2696"/>
        <pc:sldMkLst>
          <pc:docMk/>
          <pc:sldMk cId="2795778776" sldId="1476"/>
        </pc:sldMkLst>
      </pc:sldChg>
      <pc:sldChg chg="del">
        <pc:chgData name="Stack Simplify" userId="30f9c473cae68561" providerId="LiveId" clId="{ACF2EC0A-BBE8-CD4C-8FAD-08F31ACF8F99}" dt="2021-05-14T07:50:37.008" v="0" actId="2696"/>
        <pc:sldMkLst>
          <pc:docMk/>
          <pc:sldMk cId="2121951646" sldId="1477"/>
        </pc:sldMkLst>
      </pc:sldChg>
      <pc:sldChg chg="del">
        <pc:chgData name="Stack Simplify" userId="30f9c473cae68561" providerId="LiveId" clId="{ACF2EC0A-BBE8-CD4C-8FAD-08F31ACF8F99}" dt="2021-05-14T07:50:37.008" v="0" actId="2696"/>
        <pc:sldMkLst>
          <pc:docMk/>
          <pc:sldMk cId="3173319155" sldId="1478"/>
        </pc:sldMkLst>
      </pc:sldChg>
      <pc:sldChg chg="del">
        <pc:chgData name="Stack Simplify" userId="30f9c473cae68561" providerId="LiveId" clId="{ACF2EC0A-BBE8-CD4C-8FAD-08F31ACF8F99}" dt="2021-05-14T07:50:37.008" v="0" actId="2696"/>
        <pc:sldMkLst>
          <pc:docMk/>
          <pc:sldMk cId="1072076514" sldId="1480"/>
        </pc:sldMkLst>
      </pc:sldChg>
      <pc:sldChg chg="del">
        <pc:chgData name="Stack Simplify" userId="30f9c473cae68561" providerId="LiveId" clId="{ACF2EC0A-BBE8-CD4C-8FAD-08F31ACF8F99}" dt="2021-05-14T07:50:37.008" v="0" actId="2696"/>
        <pc:sldMkLst>
          <pc:docMk/>
          <pc:sldMk cId="3497723712" sldId="1481"/>
        </pc:sldMkLst>
      </pc:sldChg>
      <pc:sldChg chg="del">
        <pc:chgData name="Stack Simplify" userId="30f9c473cae68561" providerId="LiveId" clId="{ACF2EC0A-BBE8-CD4C-8FAD-08F31ACF8F99}" dt="2021-05-14T07:50:37.008" v="0" actId="2696"/>
        <pc:sldMkLst>
          <pc:docMk/>
          <pc:sldMk cId="3030658222" sldId="1482"/>
        </pc:sldMkLst>
      </pc:sldChg>
      <pc:sldChg chg="del">
        <pc:chgData name="Stack Simplify" userId="30f9c473cae68561" providerId="LiveId" clId="{ACF2EC0A-BBE8-CD4C-8FAD-08F31ACF8F99}" dt="2021-05-14T07:50:37.008" v="0" actId="2696"/>
        <pc:sldMkLst>
          <pc:docMk/>
          <pc:sldMk cId="2493946130" sldId="1483"/>
        </pc:sldMkLst>
      </pc:sldChg>
      <pc:sldChg chg="del">
        <pc:chgData name="Stack Simplify" userId="30f9c473cae68561" providerId="LiveId" clId="{ACF2EC0A-BBE8-CD4C-8FAD-08F31ACF8F99}" dt="2021-05-14T07:50:37.008" v="0" actId="2696"/>
        <pc:sldMkLst>
          <pc:docMk/>
          <pc:sldMk cId="4202939919" sldId="1484"/>
        </pc:sldMkLst>
      </pc:sldChg>
      <pc:sldChg chg="del">
        <pc:chgData name="Stack Simplify" userId="30f9c473cae68561" providerId="LiveId" clId="{ACF2EC0A-BBE8-CD4C-8FAD-08F31ACF8F99}" dt="2021-05-14T07:50:37.008" v="0" actId="2696"/>
        <pc:sldMkLst>
          <pc:docMk/>
          <pc:sldMk cId="3934254468" sldId="1485"/>
        </pc:sldMkLst>
      </pc:sldChg>
      <pc:sldChg chg="del">
        <pc:chgData name="Stack Simplify" userId="30f9c473cae68561" providerId="LiveId" clId="{ACF2EC0A-BBE8-CD4C-8FAD-08F31ACF8F99}" dt="2021-05-14T07:50:37.008" v="0" actId="2696"/>
        <pc:sldMkLst>
          <pc:docMk/>
          <pc:sldMk cId="1025243373" sldId="1486"/>
        </pc:sldMkLst>
      </pc:sldChg>
      <pc:sldChg chg="del">
        <pc:chgData name="Stack Simplify" userId="30f9c473cae68561" providerId="LiveId" clId="{ACF2EC0A-BBE8-CD4C-8FAD-08F31ACF8F99}" dt="2021-05-14T07:50:37.008" v="0" actId="2696"/>
        <pc:sldMkLst>
          <pc:docMk/>
          <pc:sldMk cId="824171485" sldId="1487"/>
        </pc:sldMkLst>
      </pc:sldChg>
      <pc:sldChg chg="del">
        <pc:chgData name="Stack Simplify" userId="30f9c473cae68561" providerId="LiveId" clId="{ACF2EC0A-BBE8-CD4C-8FAD-08F31ACF8F99}" dt="2021-05-14T07:50:37.008" v="0" actId="2696"/>
        <pc:sldMkLst>
          <pc:docMk/>
          <pc:sldMk cId="1662885409" sldId="1488"/>
        </pc:sldMkLst>
      </pc:sldChg>
      <pc:sldChg chg="del">
        <pc:chgData name="Stack Simplify" userId="30f9c473cae68561" providerId="LiveId" clId="{ACF2EC0A-BBE8-CD4C-8FAD-08F31ACF8F99}" dt="2021-05-14T07:50:37.008" v="0" actId="2696"/>
        <pc:sldMkLst>
          <pc:docMk/>
          <pc:sldMk cId="780836912" sldId="1489"/>
        </pc:sldMkLst>
      </pc:sldChg>
      <pc:sldChg chg="del">
        <pc:chgData name="Stack Simplify" userId="30f9c473cae68561" providerId="LiveId" clId="{ACF2EC0A-BBE8-CD4C-8FAD-08F31ACF8F99}" dt="2021-05-14T07:50:37.008" v="0" actId="2696"/>
        <pc:sldMkLst>
          <pc:docMk/>
          <pc:sldMk cId="1866302067" sldId="1490"/>
        </pc:sldMkLst>
      </pc:sldChg>
      <pc:sldChg chg="del">
        <pc:chgData name="Stack Simplify" userId="30f9c473cae68561" providerId="LiveId" clId="{ACF2EC0A-BBE8-CD4C-8FAD-08F31ACF8F99}" dt="2021-05-14T07:50:37.008" v="0" actId="2696"/>
        <pc:sldMkLst>
          <pc:docMk/>
          <pc:sldMk cId="1912948726" sldId="1491"/>
        </pc:sldMkLst>
      </pc:sldChg>
      <pc:sldChg chg="del">
        <pc:chgData name="Stack Simplify" userId="30f9c473cae68561" providerId="LiveId" clId="{ACF2EC0A-BBE8-CD4C-8FAD-08F31ACF8F99}" dt="2021-05-14T07:50:37.008" v="0" actId="2696"/>
        <pc:sldMkLst>
          <pc:docMk/>
          <pc:sldMk cId="3648643979" sldId="1492"/>
        </pc:sldMkLst>
      </pc:sldChg>
      <pc:sldChg chg="del">
        <pc:chgData name="Stack Simplify" userId="30f9c473cae68561" providerId="LiveId" clId="{ACF2EC0A-BBE8-CD4C-8FAD-08F31ACF8F99}" dt="2021-05-14T07:50:37.008" v="0" actId="2696"/>
        <pc:sldMkLst>
          <pc:docMk/>
          <pc:sldMk cId="2259297307" sldId="1493"/>
        </pc:sldMkLst>
      </pc:sldChg>
      <pc:sldChg chg="del">
        <pc:chgData name="Stack Simplify" userId="30f9c473cae68561" providerId="LiveId" clId="{ACF2EC0A-BBE8-CD4C-8FAD-08F31ACF8F99}" dt="2021-05-14T07:50:37.008" v="0" actId="2696"/>
        <pc:sldMkLst>
          <pc:docMk/>
          <pc:sldMk cId="562276353" sldId="1495"/>
        </pc:sldMkLst>
      </pc:sldChg>
      <pc:sldChg chg="del">
        <pc:chgData name="Stack Simplify" userId="30f9c473cae68561" providerId="LiveId" clId="{ACF2EC0A-BBE8-CD4C-8FAD-08F31ACF8F99}" dt="2021-05-14T07:50:37.008" v="0" actId="2696"/>
        <pc:sldMkLst>
          <pc:docMk/>
          <pc:sldMk cId="923441753" sldId="1496"/>
        </pc:sldMkLst>
      </pc:sldChg>
      <pc:sldChg chg="del">
        <pc:chgData name="Stack Simplify" userId="30f9c473cae68561" providerId="LiveId" clId="{ACF2EC0A-BBE8-CD4C-8FAD-08F31ACF8F99}" dt="2021-05-14T07:50:37.008" v="0" actId="2696"/>
        <pc:sldMkLst>
          <pc:docMk/>
          <pc:sldMk cId="103337611" sldId="1497"/>
        </pc:sldMkLst>
      </pc:sldChg>
      <pc:sldChg chg="del">
        <pc:chgData name="Stack Simplify" userId="30f9c473cae68561" providerId="LiveId" clId="{ACF2EC0A-BBE8-CD4C-8FAD-08F31ACF8F99}" dt="2021-05-14T07:50:37.008" v="0" actId="2696"/>
        <pc:sldMkLst>
          <pc:docMk/>
          <pc:sldMk cId="1037558478" sldId="1498"/>
        </pc:sldMkLst>
      </pc:sldChg>
      <pc:sldChg chg="del">
        <pc:chgData name="Stack Simplify" userId="30f9c473cae68561" providerId="LiveId" clId="{ACF2EC0A-BBE8-CD4C-8FAD-08F31ACF8F99}" dt="2021-05-14T07:50:37.008" v="0" actId="2696"/>
        <pc:sldMkLst>
          <pc:docMk/>
          <pc:sldMk cId="2007698741" sldId="1499"/>
        </pc:sldMkLst>
      </pc:sldChg>
      <pc:sldChg chg="del">
        <pc:chgData name="Stack Simplify" userId="30f9c473cae68561" providerId="LiveId" clId="{ACF2EC0A-BBE8-CD4C-8FAD-08F31ACF8F99}" dt="2021-05-14T07:50:37.008" v="0" actId="2696"/>
        <pc:sldMkLst>
          <pc:docMk/>
          <pc:sldMk cId="3019368465" sldId="1500"/>
        </pc:sldMkLst>
      </pc:sldChg>
      <pc:sldChg chg="del">
        <pc:chgData name="Stack Simplify" userId="30f9c473cae68561" providerId="LiveId" clId="{ACF2EC0A-BBE8-CD4C-8FAD-08F31ACF8F99}" dt="2021-05-14T07:50:37.008" v="0" actId="2696"/>
        <pc:sldMkLst>
          <pc:docMk/>
          <pc:sldMk cId="3393935460" sldId="1501"/>
        </pc:sldMkLst>
      </pc:sldChg>
      <pc:sldChg chg="del">
        <pc:chgData name="Stack Simplify" userId="30f9c473cae68561" providerId="LiveId" clId="{ACF2EC0A-BBE8-CD4C-8FAD-08F31ACF8F99}" dt="2021-05-14T07:50:37.008" v="0" actId="2696"/>
        <pc:sldMkLst>
          <pc:docMk/>
          <pc:sldMk cId="3243675946" sldId="1502"/>
        </pc:sldMkLst>
      </pc:sldChg>
      <pc:sldChg chg="del">
        <pc:chgData name="Stack Simplify" userId="30f9c473cae68561" providerId="LiveId" clId="{ACF2EC0A-BBE8-CD4C-8FAD-08F31ACF8F99}" dt="2021-05-14T07:50:37.008" v="0" actId="2696"/>
        <pc:sldMkLst>
          <pc:docMk/>
          <pc:sldMk cId="3904756619" sldId="1503"/>
        </pc:sldMkLst>
      </pc:sldChg>
      <pc:sldChg chg="del">
        <pc:chgData name="Stack Simplify" userId="30f9c473cae68561" providerId="LiveId" clId="{ACF2EC0A-BBE8-CD4C-8FAD-08F31ACF8F99}" dt="2021-05-14T07:50:37.008" v="0" actId="2696"/>
        <pc:sldMkLst>
          <pc:docMk/>
          <pc:sldMk cId="4067553644" sldId="1504"/>
        </pc:sldMkLst>
      </pc:sldChg>
      <pc:sldChg chg="del">
        <pc:chgData name="Stack Simplify" userId="30f9c473cae68561" providerId="LiveId" clId="{ACF2EC0A-BBE8-CD4C-8FAD-08F31ACF8F99}" dt="2021-05-14T07:50:37.008" v="0" actId="2696"/>
        <pc:sldMkLst>
          <pc:docMk/>
          <pc:sldMk cId="3296448965" sldId="1505"/>
        </pc:sldMkLst>
      </pc:sldChg>
      <pc:sldChg chg="del">
        <pc:chgData name="Stack Simplify" userId="30f9c473cae68561" providerId="LiveId" clId="{ACF2EC0A-BBE8-CD4C-8FAD-08F31ACF8F99}" dt="2021-05-14T07:50:37.008" v="0" actId="2696"/>
        <pc:sldMkLst>
          <pc:docMk/>
          <pc:sldMk cId="3183521615" sldId="1506"/>
        </pc:sldMkLst>
      </pc:sldChg>
      <pc:sldChg chg="del">
        <pc:chgData name="Stack Simplify" userId="30f9c473cae68561" providerId="LiveId" clId="{ACF2EC0A-BBE8-CD4C-8FAD-08F31ACF8F99}" dt="2021-05-14T07:50:37.008" v="0" actId="2696"/>
        <pc:sldMkLst>
          <pc:docMk/>
          <pc:sldMk cId="3782301282" sldId="1507"/>
        </pc:sldMkLst>
      </pc:sldChg>
      <pc:sldChg chg="del">
        <pc:chgData name="Stack Simplify" userId="30f9c473cae68561" providerId="LiveId" clId="{ACF2EC0A-BBE8-CD4C-8FAD-08F31ACF8F99}" dt="2021-05-14T07:50:37.008" v="0" actId="2696"/>
        <pc:sldMkLst>
          <pc:docMk/>
          <pc:sldMk cId="2244971533" sldId="1509"/>
        </pc:sldMkLst>
      </pc:sldChg>
      <pc:sldChg chg="del">
        <pc:chgData name="Stack Simplify" userId="30f9c473cae68561" providerId="LiveId" clId="{ACF2EC0A-BBE8-CD4C-8FAD-08F31ACF8F99}" dt="2021-05-14T07:50:37.008" v="0" actId="2696"/>
        <pc:sldMkLst>
          <pc:docMk/>
          <pc:sldMk cId="4285700515" sldId="1511"/>
        </pc:sldMkLst>
      </pc:sldChg>
      <pc:sldChg chg="del">
        <pc:chgData name="Stack Simplify" userId="30f9c473cae68561" providerId="LiveId" clId="{ACF2EC0A-BBE8-CD4C-8FAD-08F31ACF8F99}" dt="2021-05-14T07:50:37.008" v="0" actId="2696"/>
        <pc:sldMkLst>
          <pc:docMk/>
          <pc:sldMk cId="3600087963" sldId="1513"/>
        </pc:sldMkLst>
      </pc:sldChg>
      <pc:sldChg chg="del">
        <pc:chgData name="Stack Simplify" userId="30f9c473cae68561" providerId="LiveId" clId="{ACF2EC0A-BBE8-CD4C-8FAD-08F31ACF8F99}" dt="2021-05-14T07:50:37.008" v="0" actId="2696"/>
        <pc:sldMkLst>
          <pc:docMk/>
          <pc:sldMk cId="3597857581" sldId="1514"/>
        </pc:sldMkLst>
      </pc:sldChg>
      <pc:sldChg chg="del">
        <pc:chgData name="Stack Simplify" userId="30f9c473cae68561" providerId="LiveId" clId="{ACF2EC0A-BBE8-CD4C-8FAD-08F31ACF8F99}" dt="2021-05-14T07:50:37.008" v="0" actId="2696"/>
        <pc:sldMkLst>
          <pc:docMk/>
          <pc:sldMk cId="2493717654" sldId="1515"/>
        </pc:sldMkLst>
      </pc:sldChg>
      <pc:sldChg chg="del">
        <pc:chgData name="Stack Simplify" userId="30f9c473cae68561" providerId="LiveId" clId="{ACF2EC0A-BBE8-CD4C-8FAD-08F31ACF8F99}" dt="2021-05-14T07:50:37.008" v="0" actId="2696"/>
        <pc:sldMkLst>
          <pc:docMk/>
          <pc:sldMk cId="2745156765" sldId="1516"/>
        </pc:sldMkLst>
      </pc:sldChg>
      <pc:sldChg chg="del">
        <pc:chgData name="Stack Simplify" userId="30f9c473cae68561" providerId="LiveId" clId="{ACF2EC0A-BBE8-CD4C-8FAD-08F31ACF8F99}" dt="2021-05-14T07:50:37.008" v="0" actId="2696"/>
        <pc:sldMkLst>
          <pc:docMk/>
          <pc:sldMk cId="2966856924" sldId="1517"/>
        </pc:sldMkLst>
      </pc:sldChg>
      <pc:sldChg chg="del">
        <pc:chgData name="Stack Simplify" userId="30f9c473cae68561" providerId="LiveId" clId="{ACF2EC0A-BBE8-CD4C-8FAD-08F31ACF8F99}" dt="2021-05-14T07:50:37.008" v="0" actId="2696"/>
        <pc:sldMkLst>
          <pc:docMk/>
          <pc:sldMk cId="957255533" sldId="1518"/>
        </pc:sldMkLst>
      </pc:sldChg>
      <pc:sldChg chg="del">
        <pc:chgData name="Stack Simplify" userId="30f9c473cae68561" providerId="LiveId" clId="{ACF2EC0A-BBE8-CD4C-8FAD-08F31ACF8F99}" dt="2021-05-14T07:50:37.008" v="0" actId="2696"/>
        <pc:sldMkLst>
          <pc:docMk/>
          <pc:sldMk cId="3969686782" sldId="1519"/>
        </pc:sldMkLst>
      </pc:sldChg>
      <pc:sldChg chg="del">
        <pc:chgData name="Stack Simplify" userId="30f9c473cae68561" providerId="LiveId" clId="{ACF2EC0A-BBE8-CD4C-8FAD-08F31ACF8F99}" dt="2021-05-14T07:50:37.008" v="0" actId="2696"/>
        <pc:sldMkLst>
          <pc:docMk/>
          <pc:sldMk cId="3996456058" sldId="1520"/>
        </pc:sldMkLst>
      </pc:sldChg>
      <pc:sldChg chg="del">
        <pc:chgData name="Stack Simplify" userId="30f9c473cae68561" providerId="LiveId" clId="{ACF2EC0A-BBE8-CD4C-8FAD-08F31ACF8F99}" dt="2021-05-14T07:50:58.142" v="1" actId="2696"/>
        <pc:sldMkLst>
          <pc:docMk/>
          <pc:sldMk cId="3183243762" sldId="1521"/>
        </pc:sldMkLst>
      </pc:sldChg>
      <pc:sldChg chg="del">
        <pc:chgData name="Stack Simplify" userId="30f9c473cae68561" providerId="LiveId" clId="{ACF2EC0A-BBE8-CD4C-8FAD-08F31ACF8F99}" dt="2021-05-14T07:50:58.142" v="1" actId="2696"/>
        <pc:sldMkLst>
          <pc:docMk/>
          <pc:sldMk cId="3279595058" sldId="1522"/>
        </pc:sldMkLst>
      </pc:sldChg>
      <pc:sldChg chg="del">
        <pc:chgData name="Stack Simplify" userId="30f9c473cae68561" providerId="LiveId" clId="{ACF2EC0A-BBE8-CD4C-8FAD-08F31ACF8F99}" dt="2021-05-14T07:50:58.142" v="1" actId="2696"/>
        <pc:sldMkLst>
          <pc:docMk/>
          <pc:sldMk cId="445419781" sldId="1523"/>
        </pc:sldMkLst>
      </pc:sldChg>
      <pc:sldChg chg="del">
        <pc:chgData name="Stack Simplify" userId="30f9c473cae68561" providerId="LiveId" clId="{ACF2EC0A-BBE8-CD4C-8FAD-08F31ACF8F99}" dt="2021-05-14T07:50:58.142" v="1" actId="2696"/>
        <pc:sldMkLst>
          <pc:docMk/>
          <pc:sldMk cId="903209323" sldId="1524"/>
        </pc:sldMkLst>
      </pc:sldChg>
      <pc:sldChg chg="del">
        <pc:chgData name="Stack Simplify" userId="30f9c473cae68561" providerId="LiveId" clId="{ACF2EC0A-BBE8-CD4C-8FAD-08F31ACF8F99}" dt="2021-05-14T07:50:58.142" v="1" actId="2696"/>
        <pc:sldMkLst>
          <pc:docMk/>
          <pc:sldMk cId="852203261" sldId="1525"/>
        </pc:sldMkLst>
      </pc:sldChg>
      <pc:sldChg chg="del">
        <pc:chgData name="Stack Simplify" userId="30f9c473cae68561" providerId="LiveId" clId="{ACF2EC0A-BBE8-CD4C-8FAD-08F31ACF8F99}" dt="2021-05-14T07:50:58.142" v="1" actId="2696"/>
        <pc:sldMkLst>
          <pc:docMk/>
          <pc:sldMk cId="2170853792" sldId="1527"/>
        </pc:sldMkLst>
      </pc:sldChg>
      <pc:sldChg chg="del">
        <pc:chgData name="Stack Simplify" userId="30f9c473cae68561" providerId="LiveId" clId="{ACF2EC0A-BBE8-CD4C-8FAD-08F31ACF8F99}" dt="2021-05-14T07:50:58.142" v="1" actId="2696"/>
        <pc:sldMkLst>
          <pc:docMk/>
          <pc:sldMk cId="3228763899" sldId="1528"/>
        </pc:sldMkLst>
      </pc:sldChg>
      <pc:sldChg chg="del">
        <pc:chgData name="Stack Simplify" userId="30f9c473cae68561" providerId="LiveId" clId="{ACF2EC0A-BBE8-CD4C-8FAD-08F31ACF8F99}" dt="2021-05-14T07:50:58.142" v="1" actId="2696"/>
        <pc:sldMkLst>
          <pc:docMk/>
          <pc:sldMk cId="839875123" sldId="1530"/>
        </pc:sldMkLst>
      </pc:sldChg>
      <pc:sldChg chg="del">
        <pc:chgData name="Stack Simplify" userId="30f9c473cae68561" providerId="LiveId" clId="{ACF2EC0A-BBE8-CD4C-8FAD-08F31ACF8F99}" dt="2021-05-14T07:50:58.142" v="1" actId="2696"/>
        <pc:sldMkLst>
          <pc:docMk/>
          <pc:sldMk cId="916581705" sldId="1531"/>
        </pc:sldMkLst>
      </pc:sldChg>
      <pc:sldChg chg="del">
        <pc:chgData name="Stack Simplify" userId="30f9c473cae68561" providerId="LiveId" clId="{ACF2EC0A-BBE8-CD4C-8FAD-08F31ACF8F99}" dt="2021-05-14T07:50:58.142" v="1" actId="2696"/>
        <pc:sldMkLst>
          <pc:docMk/>
          <pc:sldMk cId="1025654882" sldId="1532"/>
        </pc:sldMkLst>
      </pc:sldChg>
      <pc:sldChg chg="del">
        <pc:chgData name="Stack Simplify" userId="30f9c473cae68561" providerId="LiveId" clId="{ACF2EC0A-BBE8-CD4C-8FAD-08F31ACF8F99}" dt="2021-05-14T07:50:58.142" v="1" actId="2696"/>
        <pc:sldMkLst>
          <pc:docMk/>
          <pc:sldMk cId="424534319" sldId="1533"/>
        </pc:sldMkLst>
      </pc:sldChg>
      <pc:sldChg chg="del">
        <pc:chgData name="Stack Simplify" userId="30f9c473cae68561" providerId="LiveId" clId="{ACF2EC0A-BBE8-CD4C-8FAD-08F31ACF8F99}" dt="2021-05-14T07:50:58.142" v="1" actId="2696"/>
        <pc:sldMkLst>
          <pc:docMk/>
          <pc:sldMk cId="1996064096" sldId="1534"/>
        </pc:sldMkLst>
      </pc:sldChg>
      <pc:sldChg chg="del">
        <pc:chgData name="Stack Simplify" userId="30f9c473cae68561" providerId="LiveId" clId="{ACF2EC0A-BBE8-CD4C-8FAD-08F31ACF8F99}" dt="2021-05-14T07:50:58.142" v="1" actId="2696"/>
        <pc:sldMkLst>
          <pc:docMk/>
          <pc:sldMk cId="2169646219" sldId="1535"/>
        </pc:sldMkLst>
      </pc:sldChg>
      <pc:sldChg chg="del">
        <pc:chgData name="Stack Simplify" userId="30f9c473cae68561" providerId="LiveId" clId="{ACF2EC0A-BBE8-CD4C-8FAD-08F31ACF8F99}" dt="2021-05-14T07:50:58.142" v="1" actId="2696"/>
        <pc:sldMkLst>
          <pc:docMk/>
          <pc:sldMk cId="3599546072" sldId="1536"/>
        </pc:sldMkLst>
      </pc:sldChg>
      <pc:sldChg chg="del">
        <pc:chgData name="Stack Simplify" userId="30f9c473cae68561" providerId="LiveId" clId="{ACF2EC0A-BBE8-CD4C-8FAD-08F31ACF8F99}" dt="2021-05-14T07:50:58.142" v="1" actId="2696"/>
        <pc:sldMkLst>
          <pc:docMk/>
          <pc:sldMk cId="1964658634" sldId="1537"/>
        </pc:sldMkLst>
      </pc:sldChg>
      <pc:sldChg chg="del">
        <pc:chgData name="Stack Simplify" userId="30f9c473cae68561" providerId="LiveId" clId="{ACF2EC0A-BBE8-CD4C-8FAD-08F31ACF8F99}" dt="2021-05-14T07:50:58.142" v="1" actId="2696"/>
        <pc:sldMkLst>
          <pc:docMk/>
          <pc:sldMk cId="4027046953" sldId="1538"/>
        </pc:sldMkLst>
      </pc:sldChg>
      <pc:sldChg chg="del">
        <pc:chgData name="Stack Simplify" userId="30f9c473cae68561" providerId="LiveId" clId="{ACF2EC0A-BBE8-CD4C-8FAD-08F31ACF8F99}" dt="2021-05-14T07:50:58.142" v="1" actId="2696"/>
        <pc:sldMkLst>
          <pc:docMk/>
          <pc:sldMk cId="209909853" sldId="1539"/>
        </pc:sldMkLst>
      </pc:sldChg>
      <pc:sldChg chg="del">
        <pc:chgData name="Stack Simplify" userId="30f9c473cae68561" providerId="LiveId" clId="{ACF2EC0A-BBE8-CD4C-8FAD-08F31ACF8F99}" dt="2021-05-14T07:50:58.142" v="1" actId="2696"/>
        <pc:sldMkLst>
          <pc:docMk/>
          <pc:sldMk cId="3550644072" sldId="1540"/>
        </pc:sldMkLst>
      </pc:sldChg>
      <pc:sldChg chg="del">
        <pc:chgData name="Stack Simplify" userId="30f9c473cae68561" providerId="LiveId" clId="{ACF2EC0A-BBE8-CD4C-8FAD-08F31ACF8F99}" dt="2021-05-14T07:50:58.142" v="1" actId="2696"/>
        <pc:sldMkLst>
          <pc:docMk/>
          <pc:sldMk cId="166075166" sldId="1541"/>
        </pc:sldMkLst>
      </pc:sldChg>
      <pc:sldChg chg="del">
        <pc:chgData name="Stack Simplify" userId="30f9c473cae68561" providerId="LiveId" clId="{ACF2EC0A-BBE8-CD4C-8FAD-08F31ACF8F99}" dt="2021-05-14T07:50:58.142" v="1" actId="2696"/>
        <pc:sldMkLst>
          <pc:docMk/>
          <pc:sldMk cId="4086772237" sldId="1542"/>
        </pc:sldMkLst>
      </pc:sldChg>
      <pc:sldChg chg="del">
        <pc:chgData name="Stack Simplify" userId="30f9c473cae68561" providerId="LiveId" clId="{ACF2EC0A-BBE8-CD4C-8FAD-08F31ACF8F99}" dt="2021-05-14T07:50:58.142" v="1" actId="2696"/>
        <pc:sldMkLst>
          <pc:docMk/>
          <pc:sldMk cId="3067642759" sldId="1543"/>
        </pc:sldMkLst>
      </pc:sldChg>
      <pc:sldChg chg="del">
        <pc:chgData name="Stack Simplify" userId="30f9c473cae68561" providerId="LiveId" clId="{ACF2EC0A-BBE8-CD4C-8FAD-08F31ACF8F99}" dt="2021-05-14T07:50:58.142" v="1" actId="2696"/>
        <pc:sldMkLst>
          <pc:docMk/>
          <pc:sldMk cId="2596636010" sldId="1544"/>
        </pc:sldMkLst>
      </pc:sldChg>
      <pc:sldChg chg="del">
        <pc:chgData name="Stack Simplify" userId="30f9c473cae68561" providerId="LiveId" clId="{ACF2EC0A-BBE8-CD4C-8FAD-08F31ACF8F99}" dt="2021-05-14T07:50:58.142" v="1" actId="2696"/>
        <pc:sldMkLst>
          <pc:docMk/>
          <pc:sldMk cId="3811489274" sldId="1545"/>
        </pc:sldMkLst>
      </pc:sldChg>
      <pc:sldChg chg="del">
        <pc:chgData name="Stack Simplify" userId="30f9c473cae68561" providerId="LiveId" clId="{ACF2EC0A-BBE8-CD4C-8FAD-08F31ACF8F99}" dt="2021-05-14T07:50:58.142" v="1" actId="2696"/>
        <pc:sldMkLst>
          <pc:docMk/>
          <pc:sldMk cId="771773291" sldId="1546"/>
        </pc:sldMkLst>
      </pc:sldChg>
      <pc:sldChg chg="del">
        <pc:chgData name="Stack Simplify" userId="30f9c473cae68561" providerId="LiveId" clId="{ACF2EC0A-BBE8-CD4C-8FAD-08F31ACF8F99}" dt="2021-05-14T07:50:58.142" v="1" actId="2696"/>
        <pc:sldMkLst>
          <pc:docMk/>
          <pc:sldMk cId="1068046594" sldId="1547"/>
        </pc:sldMkLst>
      </pc:sldChg>
      <pc:sldChg chg="del">
        <pc:chgData name="Stack Simplify" userId="30f9c473cae68561" providerId="LiveId" clId="{ACF2EC0A-BBE8-CD4C-8FAD-08F31ACF8F99}" dt="2021-05-14T07:50:58.142" v="1" actId="2696"/>
        <pc:sldMkLst>
          <pc:docMk/>
          <pc:sldMk cId="1142694337" sldId="1548"/>
        </pc:sldMkLst>
      </pc:sldChg>
      <pc:sldChg chg="del">
        <pc:chgData name="Stack Simplify" userId="30f9c473cae68561" providerId="LiveId" clId="{ACF2EC0A-BBE8-CD4C-8FAD-08F31ACF8F99}" dt="2021-05-14T07:50:58.142" v="1" actId="2696"/>
        <pc:sldMkLst>
          <pc:docMk/>
          <pc:sldMk cId="2006457582" sldId="1549"/>
        </pc:sldMkLst>
      </pc:sldChg>
      <pc:sldChg chg="del">
        <pc:chgData name="Stack Simplify" userId="30f9c473cae68561" providerId="LiveId" clId="{ACF2EC0A-BBE8-CD4C-8FAD-08F31ACF8F99}" dt="2021-05-14T07:50:58.142" v="1" actId="2696"/>
        <pc:sldMkLst>
          <pc:docMk/>
          <pc:sldMk cId="1981814127" sldId="1550"/>
        </pc:sldMkLst>
      </pc:sldChg>
      <pc:sldChg chg="del">
        <pc:chgData name="Stack Simplify" userId="30f9c473cae68561" providerId="LiveId" clId="{ACF2EC0A-BBE8-CD4C-8FAD-08F31ACF8F99}" dt="2021-05-14T07:50:58.142" v="1" actId="2696"/>
        <pc:sldMkLst>
          <pc:docMk/>
          <pc:sldMk cId="2332226922" sldId="1551"/>
        </pc:sldMkLst>
      </pc:sldChg>
      <pc:sldChg chg="del">
        <pc:chgData name="Stack Simplify" userId="30f9c473cae68561" providerId="LiveId" clId="{ACF2EC0A-BBE8-CD4C-8FAD-08F31ACF8F99}" dt="2021-05-14T07:50:37.008" v="0" actId="2696"/>
        <pc:sldMkLst>
          <pc:docMk/>
          <pc:sldMk cId="595152281" sldId="1553"/>
        </pc:sldMkLst>
      </pc:sldChg>
      <pc:sldChg chg="del">
        <pc:chgData name="Stack Simplify" userId="30f9c473cae68561" providerId="LiveId" clId="{ACF2EC0A-BBE8-CD4C-8FAD-08F31ACF8F99}" dt="2021-05-14T07:50:37.008" v="0" actId="2696"/>
        <pc:sldMkLst>
          <pc:docMk/>
          <pc:sldMk cId="101857159" sldId="1554"/>
        </pc:sldMkLst>
      </pc:sldChg>
      <pc:sldChg chg="del">
        <pc:chgData name="Stack Simplify" userId="30f9c473cae68561" providerId="LiveId" clId="{ACF2EC0A-BBE8-CD4C-8FAD-08F31ACF8F99}" dt="2021-05-14T07:50:37.008" v="0" actId="2696"/>
        <pc:sldMkLst>
          <pc:docMk/>
          <pc:sldMk cId="1739475709" sldId="1555"/>
        </pc:sldMkLst>
      </pc:sldChg>
      <pc:sldChg chg="del">
        <pc:chgData name="Stack Simplify" userId="30f9c473cae68561" providerId="LiveId" clId="{ACF2EC0A-BBE8-CD4C-8FAD-08F31ACF8F99}" dt="2021-05-14T07:50:37.008" v="0" actId="2696"/>
        <pc:sldMkLst>
          <pc:docMk/>
          <pc:sldMk cId="3391821731" sldId="1556"/>
        </pc:sldMkLst>
      </pc:sldChg>
      <pc:sldChg chg="del">
        <pc:chgData name="Stack Simplify" userId="30f9c473cae68561" providerId="LiveId" clId="{ACF2EC0A-BBE8-CD4C-8FAD-08F31ACF8F99}" dt="2021-05-14T07:50:37.008" v="0" actId="2696"/>
        <pc:sldMkLst>
          <pc:docMk/>
          <pc:sldMk cId="2855882606" sldId="1557"/>
        </pc:sldMkLst>
      </pc:sldChg>
      <pc:sldChg chg="del">
        <pc:chgData name="Stack Simplify" userId="30f9c473cae68561" providerId="LiveId" clId="{ACF2EC0A-BBE8-CD4C-8FAD-08F31ACF8F99}" dt="2021-05-14T07:50:37.008" v="0" actId="2696"/>
        <pc:sldMkLst>
          <pc:docMk/>
          <pc:sldMk cId="3924035856" sldId="1558"/>
        </pc:sldMkLst>
      </pc:sldChg>
      <pc:sldChg chg="del">
        <pc:chgData name="Stack Simplify" userId="30f9c473cae68561" providerId="LiveId" clId="{ACF2EC0A-BBE8-CD4C-8FAD-08F31ACF8F99}" dt="2021-05-14T07:50:37.008" v="0" actId="2696"/>
        <pc:sldMkLst>
          <pc:docMk/>
          <pc:sldMk cId="2777811376" sldId="1559"/>
        </pc:sldMkLst>
      </pc:sldChg>
      <pc:sldChg chg="del">
        <pc:chgData name="Stack Simplify" userId="30f9c473cae68561" providerId="LiveId" clId="{ACF2EC0A-BBE8-CD4C-8FAD-08F31ACF8F99}" dt="2021-05-14T07:50:37.008" v="0" actId="2696"/>
        <pc:sldMkLst>
          <pc:docMk/>
          <pc:sldMk cId="1940621854" sldId="1560"/>
        </pc:sldMkLst>
      </pc:sldChg>
      <pc:sldChg chg="del">
        <pc:chgData name="Stack Simplify" userId="30f9c473cae68561" providerId="LiveId" clId="{ACF2EC0A-BBE8-CD4C-8FAD-08F31ACF8F99}" dt="2021-05-14T07:50:37.008" v="0" actId="2696"/>
        <pc:sldMkLst>
          <pc:docMk/>
          <pc:sldMk cId="1569272898" sldId="1561"/>
        </pc:sldMkLst>
      </pc:sldChg>
      <pc:sldChg chg="del">
        <pc:chgData name="Stack Simplify" userId="30f9c473cae68561" providerId="LiveId" clId="{ACF2EC0A-BBE8-CD4C-8FAD-08F31ACF8F99}" dt="2021-05-14T07:50:37.008" v="0" actId="2696"/>
        <pc:sldMkLst>
          <pc:docMk/>
          <pc:sldMk cId="1022687881" sldId="1562"/>
        </pc:sldMkLst>
      </pc:sldChg>
      <pc:sldChg chg="del">
        <pc:chgData name="Stack Simplify" userId="30f9c473cae68561" providerId="LiveId" clId="{ACF2EC0A-BBE8-CD4C-8FAD-08F31ACF8F99}" dt="2021-05-14T07:50:37.008" v="0" actId="2696"/>
        <pc:sldMkLst>
          <pc:docMk/>
          <pc:sldMk cId="4167649747" sldId="1563"/>
        </pc:sldMkLst>
      </pc:sldChg>
      <pc:sldChg chg="del">
        <pc:chgData name="Stack Simplify" userId="30f9c473cae68561" providerId="LiveId" clId="{ACF2EC0A-BBE8-CD4C-8FAD-08F31ACF8F99}" dt="2021-05-14T07:50:37.008" v="0" actId="2696"/>
        <pc:sldMkLst>
          <pc:docMk/>
          <pc:sldMk cId="3480627041" sldId="1564"/>
        </pc:sldMkLst>
      </pc:sldChg>
      <pc:sldChg chg="del">
        <pc:chgData name="Stack Simplify" userId="30f9c473cae68561" providerId="LiveId" clId="{ACF2EC0A-BBE8-CD4C-8FAD-08F31ACF8F99}" dt="2021-05-14T07:50:37.008" v="0" actId="2696"/>
        <pc:sldMkLst>
          <pc:docMk/>
          <pc:sldMk cId="1002944124" sldId="1565"/>
        </pc:sldMkLst>
      </pc:sldChg>
      <pc:sldChg chg="del">
        <pc:chgData name="Stack Simplify" userId="30f9c473cae68561" providerId="LiveId" clId="{ACF2EC0A-BBE8-CD4C-8FAD-08F31ACF8F99}" dt="2021-05-14T07:50:37.008" v="0" actId="2696"/>
        <pc:sldMkLst>
          <pc:docMk/>
          <pc:sldMk cId="3537278081" sldId="1566"/>
        </pc:sldMkLst>
      </pc:sldChg>
      <pc:sldChg chg="del">
        <pc:chgData name="Stack Simplify" userId="30f9c473cae68561" providerId="LiveId" clId="{ACF2EC0A-BBE8-CD4C-8FAD-08F31ACF8F99}" dt="2021-05-14T07:50:58.142" v="1" actId="2696"/>
        <pc:sldMkLst>
          <pc:docMk/>
          <pc:sldMk cId="2254814607" sldId="1567"/>
        </pc:sldMkLst>
      </pc:sldChg>
      <pc:sldChg chg="del">
        <pc:chgData name="Stack Simplify" userId="30f9c473cae68561" providerId="LiveId" clId="{ACF2EC0A-BBE8-CD4C-8FAD-08F31ACF8F99}" dt="2021-05-14T07:50:58.142" v="1" actId="2696"/>
        <pc:sldMkLst>
          <pc:docMk/>
          <pc:sldMk cId="999872630" sldId="1568"/>
        </pc:sldMkLst>
      </pc:sldChg>
      <pc:sldChg chg="del">
        <pc:chgData name="Stack Simplify" userId="30f9c473cae68561" providerId="LiveId" clId="{ACF2EC0A-BBE8-CD4C-8FAD-08F31ACF8F99}" dt="2021-05-14T07:50:58.142" v="1" actId="2696"/>
        <pc:sldMkLst>
          <pc:docMk/>
          <pc:sldMk cId="175419920" sldId="1569"/>
        </pc:sldMkLst>
      </pc:sldChg>
      <pc:sldChg chg="del">
        <pc:chgData name="Stack Simplify" userId="30f9c473cae68561" providerId="LiveId" clId="{ACF2EC0A-BBE8-CD4C-8FAD-08F31ACF8F99}" dt="2021-05-14T07:50:58.142" v="1" actId="2696"/>
        <pc:sldMkLst>
          <pc:docMk/>
          <pc:sldMk cId="3905329212" sldId="1570"/>
        </pc:sldMkLst>
      </pc:sldChg>
      <pc:sldChg chg="del">
        <pc:chgData name="Stack Simplify" userId="30f9c473cae68561" providerId="LiveId" clId="{ACF2EC0A-BBE8-CD4C-8FAD-08F31ACF8F99}" dt="2021-05-14T07:50:58.142" v="1" actId="2696"/>
        <pc:sldMkLst>
          <pc:docMk/>
          <pc:sldMk cId="3775445045" sldId="1571"/>
        </pc:sldMkLst>
      </pc:sldChg>
      <pc:sldChg chg="del">
        <pc:chgData name="Stack Simplify" userId="30f9c473cae68561" providerId="LiveId" clId="{ACF2EC0A-BBE8-CD4C-8FAD-08F31ACF8F99}" dt="2021-05-14T07:50:58.142" v="1" actId="2696"/>
        <pc:sldMkLst>
          <pc:docMk/>
          <pc:sldMk cId="2482667600" sldId="1572"/>
        </pc:sldMkLst>
      </pc:sldChg>
      <pc:sldChg chg="del">
        <pc:chgData name="Stack Simplify" userId="30f9c473cae68561" providerId="LiveId" clId="{ACF2EC0A-BBE8-CD4C-8FAD-08F31ACF8F99}" dt="2021-05-14T07:50:58.142" v="1" actId="2696"/>
        <pc:sldMkLst>
          <pc:docMk/>
          <pc:sldMk cId="2823011423" sldId="1574"/>
        </pc:sldMkLst>
      </pc:sldChg>
      <pc:sldChg chg="del">
        <pc:chgData name="Stack Simplify" userId="30f9c473cae68561" providerId="LiveId" clId="{ACF2EC0A-BBE8-CD4C-8FAD-08F31ACF8F99}" dt="2021-05-14T07:50:58.142" v="1" actId="2696"/>
        <pc:sldMkLst>
          <pc:docMk/>
          <pc:sldMk cId="2245337821" sldId="1575"/>
        </pc:sldMkLst>
      </pc:sldChg>
      <pc:sldChg chg="del">
        <pc:chgData name="Stack Simplify" userId="30f9c473cae68561" providerId="LiveId" clId="{ACF2EC0A-BBE8-CD4C-8FAD-08F31ACF8F99}" dt="2021-05-14T07:50:58.142" v="1" actId="2696"/>
        <pc:sldMkLst>
          <pc:docMk/>
          <pc:sldMk cId="3553744095" sldId="1576"/>
        </pc:sldMkLst>
      </pc:sldChg>
      <pc:sldChg chg="del">
        <pc:chgData name="Stack Simplify" userId="30f9c473cae68561" providerId="LiveId" clId="{ACF2EC0A-BBE8-CD4C-8FAD-08F31ACF8F99}" dt="2021-05-14T07:50:58.142" v="1" actId="2696"/>
        <pc:sldMkLst>
          <pc:docMk/>
          <pc:sldMk cId="1619186861" sldId="1577"/>
        </pc:sldMkLst>
      </pc:sldChg>
      <pc:sldChg chg="del">
        <pc:chgData name="Stack Simplify" userId="30f9c473cae68561" providerId="LiveId" clId="{ACF2EC0A-BBE8-CD4C-8FAD-08F31ACF8F99}" dt="2021-05-14T07:50:58.142" v="1" actId="2696"/>
        <pc:sldMkLst>
          <pc:docMk/>
          <pc:sldMk cId="3809979261" sldId="1578"/>
        </pc:sldMkLst>
      </pc:sldChg>
      <pc:sldChg chg="del">
        <pc:chgData name="Stack Simplify" userId="30f9c473cae68561" providerId="LiveId" clId="{ACF2EC0A-BBE8-CD4C-8FAD-08F31ACF8F99}" dt="2021-05-14T07:50:58.142" v="1" actId="2696"/>
        <pc:sldMkLst>
          <pc:docMk/>
          <pc:sldMk cId="1967435895" sldId="1579"/>
        </pc:sldMkLst>
      </pc:sldChg>
      <pc:sldChg chg="del">
        <pc:chgData name="Stack Simplify" userId="30f9c473cae68561" providerId="LiveId" clId="{ACF2EC0A-BBE8-CD4C-8FAD-08F31ACF8F99}" dt="2021-05-14T07:50:58.142" v="1" actId="2696"/>
        <pc:sldMkLst>
          <pc:docMk/>
          <pc:sldMk cId="2037792145" sldId="1580"/>
        </pc:sldMkLst>
      </pc:sldChg>
      <pc:sldChg chg="del">
        <pc:chgData name="Stack Simplify" userId="30f9c473cae68561" providerId="LiveId" clId="{ACF2EC0A-BBE8-CD4C-8FAD-08F31ACF8F99}" dt="2021-05-14T07:50:58.142" v="1" actId="2696"/>
        <pc:sldMkLst>
          <pc:docMk/>
          <pc:sldMk cId="2216504452" sldId="1581"/>
        </pc:sldMkLst>
      </pc:sldChg>
      <pc:sldChg chg="del">
        <pc:chgData name="Stack Simplify" userId="30f9c473cae68561" providerId="LiveId" clId="{ACF2EC0A-BBE8-CD4C-8FAD-08F31ACF8F99}" dt="2021-05-14T07:50:58.142" v="1" actId="2696"/>
        <pc:sldMkLst>
          <pc:docMk/>
          <pc:sldMk cId="3435964139" sldId="1582"/>
        </pc:sldMkLst>
      </pc:sldChg>
      <pc:sldChg chg="del">
        <pc:chgData name="Stack Simplify" userId="30f9c473cae68561" providerId="LiveId" clId="{ACF2EC0A-BBE8-CD4C-8FAD-08F31ACF8F99}" dt="2021-05-14T07:50:58.142" v="1" actId="2696"/>
        <pc:sldMkLst>
          <pc:docMk/>
          <pc:sldMk cId="2687472980" sldId="1583"/>
        </pc:sldMkLst>
      </pc:sldChg>
      <pc:sldChg chg="del">
        <pc:chgData name="Stack Simplify" userId="30f9c473cae68561" providerId="LiveId" clId="{ACF2EC0A-BBE8-CD4C-8FAD-08F31ACF8F99}" dt="2021-05-14T07:50:58.142" v="1" actId="2696"/>
        <pc:sldMkLst>
          <pc:docMk/>
          <pc:sldMk cId="2823606755" sldId="1584"/>
        </pc:sldMkLst>
      </pc:sldChg>
      <pc:sldChg chg="del">
        <pc:chgData name="Stack Simplify" userId="30f9c473cae68561" providerId="LiveId" clId="{ACF2EC0A-BBE8-CD4C-8FAD-08F31ACF8F99}" dt="2021-05-14T07:50:58.142" v="1" actId="2696"/>
        <pc:sldMkLst>
          <pc:docMk/>
          <pc:sldMk cId="875472356" sldId="1585"/>
        </pc:sldMkLst>
      </pc:sldChg>
      <pc:sldChg chg="del">
        <pc:chgData name="Stack Simplify" userId="30f9c473cae68561" providerId="LiveId" clId="{ACF2EC0A-BBE8-CD4C-8FAD-08F31ACF8F99}" dt="2021-05-14T07:50:58.142" v="1" actId="2696"/>
        <pc:sldMkLst>
          <pc:docMk/>
          <pc:sldMk cId="1811267152" sldId="1586"/>
        </pc:sldMkLst>
      </pc:sldChg>
      <pc:sldChg chg="del">
        <pc:chgData name="Stack Simplify" userId="30f9c473cae68561" providerId="LiveId" clId="{ACF2EC0A-BBE8-CD4C-8FAD-08F31ACF8F99}" dt="2021-05-14T07:50:58.142" v="1" actId="2696"/>
        <pc:sldMkLst>
          <pc:docMk/>
          <pc:sldMk cId="2259667884" sldId="1587"/>
        </pc:sldMkLst>
      </pc:sldChg>
      <pc:sldChg chg="del">
        <pc:chgData name="Stack Simplify" userId="30f9c473cae68561" providerId="LiveId" clId="{ACF2EC0A-BBE8-CD4C-8FAD-08F31ACF8F99}" dt="2021-05-14T07:50:58.142" v="1" actId="2696"/>
        <pc:sldMkLst>
          <pc:docMk/>
          <pc:sldMk cId="187895448" sldId="1588"/>
        </pc:sldMkLst>
      </pc:sldChg>
      <pc:sldChg chg="del">
        <pc:chgData name="Stack Simplify" userId="30f9c473cae68561" providerId="LiveId" clId="{ACF2EC0A-BBE8-CD4C-8FAD-08F31ACF8F99}" dt="2021-05-14T07:50:58.142" v="1" actId="2696"/>
        <pc:sldMkLst>
          <pc:docMk/>
          <pc:sldMk cId="1971548860" sldId="1589"/>
        </pc:sldMkLst>
      </pc:sldChg>
      <pc:sldChg chg="del">
        <pc:chgData name="Stack Simplify" userId="30f9c473cae68561" providerId="LiveId" clId="{ACF2EC0A-BBE8-CD4C-8FAD-08F31ACF8F99}" dt="2021-05-14T07:50:58.142" v="1" actId="2696"/>
        <pc:sldMkLst>
          <pc:docMk/>
          <pc:sldMk cId="1268090960" sldId="1590"/>
        </pc:sldMkLst>
      </pc:sldChg>
      <pc:sldChg chg="del">
        <pc:chgData name="Stack Simplify" userId="30f9c473cae68561" providerId="LiveId" clId="{ACF2EC0A-BBE8-CD4C-8FAD-08F31ACF8F99}" dt="2021-05-14T07:50:58.142" v="1" actId="2696"/>
        <pc:sldMkLst>
          <pc:docMk/>
          <pc:sldMk cId="3383180546" sldId="1592"/>
        </pc:sldMkLst>
      </pc:sldChg>
      <pc:sldChg chg="del">
        <pc:chgData name="Stack Simplify" userId="30f9c473cae68561" providerId="LiveId" clId="{ACF2EC0A-BBE8-CD4C-8FAD-08F31ACF8F99}" dt="2021-05-14T07:50:58.142" v="1" actId="2696"/>
        <pc:sldMkLst>
          <pc:docMk/>
          <pc:sldMk cId="3804238118" sldId="1593"/>
        </pc:sldMkLst>
      </pc:sldChg>
      <pc:sldChg chg="del">
        <pc:chgData name="Stack Simplify" userId="30f9c473cae68561" providerId="LiveId" clId="{ACF2EC0A-BBE8-CD4C-8FAD-08F31ACF8F99}" dt="2021-05-14T07:50:58.142" v="1" actId="2696"/>
        <pc:sldMkLst>
          <pc:docMk/>
          <pc:sldMk cId="1869418442" sldId="1594"/>
        </pc:sldMkLst>
      </pc:sldChg>
      <pc:sldChg chg="del">
        <pc:chgData name="Stack Simplify" userId="30f9c473cae68561" providerId="LiveId" clId="{ACF2EC0A-BBE8-CD4C-8FAD-08F31ACF8F99}" dt="2021-05-14T07:50:58.142" v="1" actId="2696"/>
        <pc:sldMkLst>
          <pc:docMk/>
          <pc:sldMk cId="2163263479" sldId="1595"/>
        </pc:sldMkLst>
      </pc:sldChg>
      <pc:sldChg chg="del">
        <pc:chgData name="Stack Simplify" userId="30f9c473cae68561" providerId="LiveId" clId="{ACF2EC0A-BBE8-CD4C-8FAD-08F31ACF8F99}" dt="2021-05-14T07:50:58.142" v="1" actId="2696"/>
        <pc:sldMkLst>
          <pc:docMk/>
          <pc:sldMk cId="4236015214" sldId="1596"/>
        </pc:sldMkLst>
      </pc:sldChg>
      <pc:sldChg chg="del">
        <pc:chgData name="Stack Simplify" userId="30f9c473cae68561" providerId="LiveId" clId="{ACF2EC0A-BBE8-CD4C-8FAD-08F31ACF8F99}" dt="2021-05-14T07:50:58.142" v="1" actId="2696"/>
        <pc:sldMkLst>
          <pc:docMk/>
          <pc:sldMk cId="1483977648" sldId="1597"/>
        </pc:sldMkLst>
      </pc:sldChg>
      <pc:sldChg chg="del">
        <pc:chgData name="Stack Simplify" userId="30f9c473cae68561" providerId="LiveId" clId="{ACF2EC0A-BBE8-CD4C-8FAD-08F31ACF8F99}" dt="2021-05-14T07:50:58.142" v="1" actId="2696"/>
        <pc:sldMkLst>
          <pc:docMk/>
          <pc:sldMk cId="1595536798" sldId="1598"/>
        </pc:sldMkLst>
      </pc:sldChg>
      <pc:sldChg chg="del">
        <pc:chgData name="Stack Simplify" userId="30f9c473cae68561" providerId="LiveId" clId="{ACF2EC0A-BBE8-CD4C-8FAD-08F31ACF8F99}" dt="2021-05-14T07:50:58.142" v="1" actId="2696"/>
        <pc:sldMkLst>
          <pc:docMk/>
          <pc:sldMk cId="2933808586" sldId="1599"/>
        </pc:sldMkLst>
      </pc:sldChg>
      <pc:sldChg chg="del">
        <pc:chgData name="Stack Simplify" userId="30f9c473cae68561" providerId="LiveId" clId="{ACF2EC0A-BBE8-CD4C-8FAD-08F31ACF8F99}" dt="2021-05-14T07:50:58.142" v="1" actId="2696"/>
        <pc:sldMkLst>
          <pc:docMk/>
          <pc:sldMk cId="1307517816" sldId="1600"/>
        </pc:sldMkLst>
      </pc:sldChg>
      <pc:sldChg chg="del">
        <pc:chgData name="Stack Simplify" userId="30f9c473cae68561" providerId="LiveId" clId="{ACF2EC0A-BBE8-CD4C-8FAD-08F31ACF8F99}" dt="2021-05-14T07:50:58.142" v="1" actId="2696"/>
        <pc:sldMkLst>
          <pc:docMk/>
          <pc:sldMk cId="2328350309" sldId="1601"/>
        </pc:sldMkLst>
      </pc:sldChg>
      <pc:sldChg chg="del">
        <pc:chgData name="Stack Simplify" userId="30f9c473cae68561" providerId="LiveId" clId="{ACF2EC0A-BBE8-CD4C-8FAD-08F31ACF8F99}" dt="2021-05-14T07:50:58.142" v="1" actId="2696"/>
        <pc:sldMkLst>
          <pc:docMk/>
          <pc:sldMk cId="2467193934" sldId="1603"/>
        </pc:sldMkLst>
      </pc:sldChg>
      <pc:sldChg chg="del">
        <pc:chgData name="Stack Simplify" userId="30f9c473cae68561" providerId="LiveId" clId="{ACF2EC0A-BBE8-CD4C-8FAD-08F31ACF8F99}" dt="2021-05-14T07:50:58.142" v="1" actId="2696"/>
        <pc:sldMkLst>
          <pc:docMk/>
          <pc:sldMk cId="1727633730" sldId="1604"/>
        </pc:sldMkLst>
      </pc:sldChg>
      <pc:sldChg chg="del">
        <pc:chgData name="Stack Simplify" userId="30f9c473cae68561" providerId="LiveId" clId="{ACF2EC0A-BBE8-CD4C-8FAD-08F31ACF8F99}" dt="2021-05-14T07:50:58.142" v="1" actId="2696"/>
        <pc:sldMkLst>
          <pc:docMk/>
          <pc:sldMk cId="2994783422" sldId="1605"/>
        </pc:sldMkLst>
      </pc:sldChg>
      <pc:sldChg chg="del">
        <pc:chgData name="Stack Simplify" userId="30f9c473cae68561" providerId="LiveId" clId="{ACF2EC0A-BBE8-CD4C-8FAD-08F31ACF8F99}" dt="2021-05-14T07:50:58.142" v="1" actId="2696"/>
        <pc:sldMkLst>
          <pc:docMk/>
          <pc:sldMk cId="1709117306" sldId="1606"/>
        </pc:sldMkLst>
      </pc:sldChg>
      <pc:sldChg chg="del">
        <pc:chgData name="Stack Simplify" userId="30f9c473cae68561" providerId="LiveId" clId="{ACF2EC0A-BBE8-CD4C-8FAD-08F31ACF8F99}" dt="2021-05-14T07:50:58.142" v="1" actId="2696"/>
        <pc:sldMkLst>
          <pc:docMk/>
          <pc:sldMk cId="3149376858" sldId="1607"/>
        </pc:sldMkLst>
      </pc:sldChg>
      <pc:sldChg chg="del">
        <pc:chgData name="Stack Simplify" userId="30f9c473cae68561" providerId="LiveId" clId="{ACF2EC0A-BBE8-CD4C-8FAD-08F31ACF8F99}" dt="2021-05-14T07:50:58.142" v="1" actId="2696"/>
        <pc:sldMkLst>
          <pc:docMk/>
          <pc:sldMk cId="3650214434" sldId="1608"/>
        </pc:sldMkLst>
      </pc:sldChg>
      <pc:sldChg chg="del">
        <pc:chgData name="Stack Simplify" userId="30f9c473cae68561" providerId="LiveId" clId="{ACF2EC0A-BBE8-CD4C-8FAD-08F31ACF8F99}" dt="2021-05-14T07:50:58.142" v="1" actId="2696"/>
        <pc:sldMkLst>
          <pc:docMk/>
          <pc:sldMk cId="498942520" sldId="1609"/>
        </pc:sldMkLst>
      </pc:sldChg>
      <pc:sldChg chg="del">
        <pc:chgData name="Stack Simplify" userId="30f9c473cae68561" providerId="LiveId" clId="{ACF2EC0A-BBE8-CD4C-8FAD-08F31ACF8F99}" dt="2021-05-14T07:50:58.142" v="1" actId="2696"/>
        <pc:sldMkLst>
          <pc:docMk/>
          <pc:sldMk cId="2982042390" sldId="1610"/>
        </pc:sldMkLst>
      </pc:sldChg>
      <pc:sldChg chg="del">
        <pc:chgData name="Stack Simplify" userId="30f9c473cae68561" providerId="LiveId" clId="{ACF2EC0A-BBE8-CD4C-8FAD-08F31ACF8F99}" dt="2021-05-14T07:50:58.142" v="1" actId="2696"/>
        <pc:sldMkLst>
          <pc:docMk/>
          <pc:sldMk cId="3145619359" sldId="1611"/>
        </pc:sldMkLst>
      </pc:sldChg>
      <pc:sldChg chg="del">
        <pc:chgData name="Stack Simplify" userId="30f9c473cae68561" providerId="LiveId" clId="{ACF2EC0A-BBE8-CD4C-8FAD-08F31ACF8F99}" dt="2021-05-14T07:50:58.142" v="1" actId="2696"/>
        <pc:sldMkLst>
          <pc:docMk/>
          <pc:sldMk cId="2261398887" sldId="1612"/>
        </pc:sldMkLst>
      </pc:sldChg>
      <pc:sldChg chg="del">
        <pc:chgData name="Stack Simplify" userId="30f9c473cae68561" providerId="LiveId" clId="{ACF2EC0A-BBE8-CD4C-8FAD-08F31ACF8F99}" dt="2021-05-14T07:50:58.142" v="1" actId="2696"/>
        <pc:sldMkLst>
          <pc:docMk/>
          <pc:sldMk cId="3618398645" sldId="1613"/>
        </pc:sldMkLst>
      </pc:sldChg>
      <pc:sldChg chg="del">
        <pc:chgData name="Stack Simplify" userId="30f9c473cae68561" providerId="LiveId" clId="{ACF2EC0A-BBE8-CD4C-8FAD-08F31ACF8F99}" dt="2021-05-14T07:50:58.142" v="1" actId="2696"/>
        <pc:sldMkLst>
          <pc:docMk/>
          <pc:sldMk cId="4018677339" sldId="1614"/>
        </pc:sldMkLst>
      </pc:sldChg>
      <pc:sldChg chg="del">
        <pc:chgData name="Stack Simplify" userId="30f9c473cae68561" providerId="LiveId" clId="{ACF2EC0A-BBE8-CD4C-8FAD-08F31ACF8F99}" dt="2021-05-14T07:50:58.142" v="1" actId="2696"/>
        <pc:sldMkLst>
          <pc:docMk/>
          <pc:sldMk cId="492371830" sldId="1615"/>
        </pc:sldMkLst>
      </pc:sldChg>
      <pc:sldChg chg="del">
        <pc:chgData name="Stack Simplify" userId="30f9c473cae68561" providerId="LiveId" clId="{ACF2EC0A-BBE8-CD4C-8FAD-08F31ACF8F99}" dt="2021-05-14T07:50:58.142" v="1" actId="2696"/>
        <pc:sldMkLst>
          <pc:docMk/>
          <pc:sldMk cId="124136776" sldId="1616"/>
        </pc:sldMkLst>
      </pc:sldChg>
      <pc:sldChg chg="del">
        <pc:chgData name="Stack Simplify" userId="30f9c473cae68561" providerId="LiveId" clId="{ACF2EC0A-BBE8-CD4C-8FAD-08F31ACF8F99}" dt="2021-05-14T07:50:58.142" v="1" actId="2696"/>
        <pc:sldMkLst>
          <pc:docMk/>
          <pc:sldMk cId="2256606078" sldId="1618"/>
        </pc:sldMkLst>
      </pc:sldChg>
      <pc:sldChg chg="del">
        <pc:chgData name="Stack Simplify" userId="30f9c473cae68561" providerId="LiveId" clId="{ACF2EC0A-BBE8-CD4C-8FAD-08F31ACF8F99}" dt="2021-05-14T07:50:58.142" v="1" actId="2696"/>
        <pc:sldMkLst>
          <pc:docMk/>
          <pc:sldMk cId="3121651251" sldId="1619"/>
        </pc:sldMkLst>
      </pc:sldChg>
      <pc:sldChg chg="del">
        <pc:chgData name="Stack Simplify" userId="30f9c473cae68561" providerId="LiveId" clId="{ACF2EC0A-BBE8-CD4C-8FAD-08F31ACF8F99}" dt="2021-05-14T07:50:58.142" v="1" actId="2696"/>
        <pc:sldMkLst>
          <pc:docMk/>
          <pc:sldMk cId="1565778407" sldId="1620"/>
        </pc:sldMkLst>
      </pc:sldChg>
      <pc:sldChg chg="del">
        <pc:chgData name="Stack Simplify" userId="30f9c473cae68561" providerId="LiveId" clId="{ACF2EC0A-BBE8-CD4C-8FAD-08F31ACF8F99}" dt="2021-05-14T07:50:58.142" v="1" actId="2696"/>
        <pc:sldMkLst>
          <pc:docMk/>
          <pc:sldMk cId="2442233410" sldId="1621"/>
        </pc:sldMkLst>
      </pc:sldChg>
      <pc:sldChg chg="del">
        <pc:chgData name="Stack Simplify" userId="30f9c473cae68561" providerId="LiveId" clId="{ACF2EC0A-BBE8-CD4C-8FAD-08F31ACF8F99}" dt="2021-05-14T07:50:58.142" v="1" actId="2696"/>
        <pc:sldMkLst>
          <pc:docMk/>
          <pc:sldMk cId="828801071" sldId="1622"/>
        </pc:sldMkLst>
      </pc:sldChg>
      <pc:sldChg chg="del">
        <pc:chgData name="Stack Simplify" userId="30f9c473cae68561" providerId="LiveId" clId="{ACF2EC0A-BBE8-CD4C-8FAD-08F31ACF8F99}" dt="2021-05-14T07:50:58.142" v="1" actId="2696"/>
        <pc:sldMkLst>
          <pc:docMk/>
          <pc:sldMk cId="4032177702" sldId="1623"/>
        </pc:sldMkLst>
      </pc:sldChg>
      <pc:sldChg chg="del">
        <pc:chgData name="Stack Simplify" userId="30f9c473cae68561" providerId="LiveId" clId="{ACF2EC0A-BBE8-CD4C-8FAD-08F31ACF8F99}" dt="2021-05-14T07:50:58.142" v="1" actId="2696"/>
        <pc:sldMkLst>
          <pc:docMk/>
          <pc:sldMk cId="3378089493" sldId="1624"/>
        </pc:sldMkLst>
      </pc:sldChg>
      <pc:sldChg chg="del">
        <pc:chgData name="Stack Simplify" userId="30f9c473cae68561" providerId="LiveId" clId="{ACF2EC0A-BBE8-CD4C-8FAD-08F31ACF8F99}" dt="2021-05-14T07:50:58.142" v="1" actId="2696"/>
        <pc:sldMkLst>
          <pc:docMk/>
          <pc:sldMk cId="3898584440" sldId="1625"/>
        </pc:sldMkLst>
      </pc:sldChg>
      <pc:sldChg chg="del">
        <pc:chgData name="Stack Simplify" userId="30f9c473cae68561" providerId="LiveId" clId="{ACF2EC0A-BBE8-CD4C-8FAD-08F31ACF8F99}" dt="2021-05-14T07:50:58.142" v="1" actId="2696"/>
        <pc:sldMkLst>
          <pc:docMk/>
          <pc:sldMk cId="1710336428" sldId="1626"/>
        </pc:sldMkLst>
      </pc:sldChg>
      <pc:sldChg chg="del">
        <pc:chgData name="Stack Simplify" userId="30f9c473cae68561" providerId="LiveId" clId="{ACF2EC0A-BBE8-CD4C-8FAD-08F31ACF8F99}" dt="2021-05-14T07:50:58.142" v="1" actId="2696"/>
        <pc:sldMkLst>
          <pc:docMk/>
          <pc:sldMk cId="648977254" sldId="1627"/>
        </pc:sldMkLst>
      </pc:sldChg>
      <pc:sldChg chg="del">
        <pc:chgData name="Stack Simplify" userId="30f9c473cae68561" providerId="LiveId" clId="{ACF2EC0A-BBE8-CD4C-8FAD-08F31ACF8F99}" dt="2021-05-14T07:50:58.142" v="1" actId="2696"/>
        <pc:sldMkLst>
          <pc:docMk/>
          <pc:sldMk cId="2287824538" sldId="1629"/>
        </pc:sldMkLst>
      </pc:sldChg>
      <pc:sldChg chg="del">
        <pc:chgData name="Stack Simplify" userId="30f9c473cae68561" providerId="LiveId" clId="{ACF2EC0A-BBE8-CD4C-8FAD-08F31ACF8F99}" dt="2021-05-14T07:50:58.142" v="1" actId="2696"/>
        <pc:sldMkLst>
          <pc:docMk/>
          <pc:sldMk cId="3917850150" sldId="1630"/>
        </pc:sldMkLst>
      </pc:sldChg>
      <pc:sldChg chg="del">
        <pc:chgData name="Stack Simplify" userId="30f9c473cae68561" providerId="LiveId" clId="{ACF2EC0A-BBE8-CD4C-8FAD-08F31ACF8F99}" dt="2021-05-14T07:50:37.008" v="0" actId="2696"/>
        <pc:sldMkLst>
          <pc:docMk/>
          <pc:sldMk cId="3085558129" sldId="1631"/>
        </pc:sldMkLst>
      </pc:sldChg>
      <pc:sldChg chg="del">
        <pc:chgData name="Stack Simplify" userId="30f9c473cae68561" providerId="LiveId" clId="{ACF2EC0A-BBE8-CD4C-8FAD-08F31ACF8F99}" dt="2021-05-14T07:50:37.008" v="0" actId="2696"/>
        <pc:sldMkLst>
          <pc:docMk/>
          <pc:sldMk cId="4119517138" sldId="1632"/>
        </pc:sldMkLst>
      </pc:sldChg>
      <pc:sldChg chg="del">
        <pc:chgData name="Stack Simplify" userId="30f9c473cae68561" providerId="LiveId" clId="{ACF2EC0A-BBE8-CD4C-8FAD-08F31ACF8F99}" dt="2021-05-14T07:50:37.008" v="0" actId="2696"/>
        <pc:sldMkLst>
          <pc:docMk/>
          <pc:sldMk cId="2809850677" sldId="1633"/>
        </pc:sldMkLst>
      </pc:sldChg>
      <pc:sldChg chg="del">
        <pc:chgData name="Stack Simplify" userId="30f9c473cae68561" providerId="LiveId" clId="{ACF2EC0A-BBE8-CD4C-8FAD-08F31ACF8F99}" dt="2021-05-14T07:50:37.008" v="0" actId="2696"/>
        <pc:sldMkLst>
          <pc:docMk/>
          <pc:sldMk cId="777673012" sldId="1634"/>
        </pc:sldMkLst>
      </pc:sldChg>
      <pc:sldChg chg="del">
        <pc:chgData name="Stack Simplify" userId="30f9c473cae68561" providerId="LiveId" clId="{ACF2EC0A-BBE8-CD4C-8FAD-08F31ACF8F99}" dt="2021-05-14T07:50:37.008" v="0" actId="2696"/>
        <pc:sldMkLst>
          <pc:docMk/>
          <pc:sldMk cId="145815970" sldId="1635"/>
        </pc:sldMkLst>
      </pc:sldChg>
      <pc:sldChg chg="del">
        <pc:chgData name="Stack Simplify" userId="30f9c473cae68561" providerId="LiveId" clId="{ACF2EC0A-BBE8-CD4C-8FAD-08F31ACF8F99}" dt="2021-05-14T07:50:37.008" v="0" actId="2696"/>
        <pc:sldMkLst>
          <pc:docMk/>
          <pc:sldMk cId="2188362722" sldId="1636"/>
        </pc:sldMkLst>
      </pc:sldChg>
      <pc:sldChg chg="del">
        <pc:chgData name="Stack Simplify" userId="30f9c473cae68561" providerId="LiveId" clId="{ACF2EC0A-BBE8-CD4C-8FAD-08F31ACF8F99}" dt="2021-05-14T07:50:37.008" v="0" actId="2696"/>
        <pc:sldMkLst>
          <pc:docMk/>
          <pc:sldMk cId="387227902" sldId="1637"/>
        </pc:sldMkLst>
      </pc:sldChg>
      <pc:sldChg chg="del">
        <pc:chgData name="Stack Simplify" userId="30f9c473cae68561" providerId="LiveId" clId="{ACF2EC0A-BBE8-CD4C-8FAD-08F31ACF8F99}" dt="2021-05-14T07:50:37.008" v="0" actId="2696"/>
        <pc:sldMkLst>
          <pc:docMk/>
          <pc:sldMk cId="3294461350" sldId="1638"/>
        </pc:sldMkLst>
      </pc:sldChg>
      <pc:sldChg chg="del">
        <pc:chgData name="Stack Simplify" userId="30f9c473cae68561" providerId="LiveId" clId="{ACF2EC0A-BBE8-CD4C-8FAD-08F31ACF8F99}" dt="2021-05-14T07:50:37.008" v="0" actId="2696"/>
        <pc:sldMkLst>
          <pc:docMk/>
          <pc:sldMk cId="2856688702" sldId="1639"/>
        </pc:sldMkLst>
      </pc:sldChg>
      <pc:sldChg chg="del">
        <pc:chgData name="Stack Simplify" userId="30f9c473cae68561" providerId="LiveId" clId="{ACF2EC0A-BBE8-CD4C-8FAD-08F31ACF8F99}" dt="2021-05-14T07:50:37.008" v="0" actId="2696"/>
        <pc:sldMkLst>
          <pc:docMk/>
          <pc:sldMk cId="333675573" sldId="1640"/>
        </pc:sldMkLst>
      </pc:sldChg>
      <pc:sldChg chg="del">
        <pc:chgData name="Stack Simplify" userId="30f9c473cae68561" providerId="LiveId" clId="{ACF2EC0A-BBE8-CD4C-8FAD-08F31ACF8F99}" dt="2021-05-14T07:50:37.008" v="0" actId="2696"/>
        <pc:sldMkLst>
          <pc:docMk/>
          <pc:sldMk cId="1145650890" sldId="1643"/>
        </pc:sldMkLst>
      </pc:sldChg>
      <pc:sldChg chg="del">
        <pc:chgData name="Stack Simplify" userId="30f9c473cae68561" providerId="LiveId" clId="{ACF2EC0A-BBE8-CD4C-8FAD-08F31ACF8F99}" dt="2021-05-14T07:50:37.008" v="0" actId="2696"/>
        <pc:sldMkLst>
          <pc:docMk/>
          <pc:sldMk cId="3246769470" sldId="1644"/>
        </pc:sldMkLst>
      </pc:sldChg>
      <pc:sldChg chg="del">
        <pc:chgData name="Stack Simplify" userId="30f9c473cae68561" providerId="LiveId" clId="{ACF2EC0A-BBE8-CD4C-8FAD-08F31ACF8F99}" dt="2021-05-14T07:50:37.008" v="0" actId="2696"/>
        <pc:sldMkLst>
          <pc:docMk/>
          <pc:sldMk cId="3340075078" sldId="1645"/>
        </pc:sldMkLst>
      </pc:sldChg>
      <pc:sldChg chg="del">
        <pc:chgData name="Stack Simplify" userId="30f9c473cae68561" providerId="LiveId" clId="{ACF2EC0A-BBE8-CD4C-8FAD-08F31ACF8F99}" dt="2021-05-14T07:50:37.008" v="0" actId="2696"/>
        <pc:sldMkLst>
          <pc:docMk/>
          <pc:sldMk cId="767989313" sldId="1646"/>
        </pc:sldMkLst>
      </pc:sldChg>
      <pc:sldChg chg="del">
        <pc:chgData name="Stack Simplify" userId="30f9c473cae68561" providerId="LiveId" clId="{ACF2EC0A-BBE8-CD4C-8FAD-08F31ACF8F99}" dt="2021-05-14T07:50:37.008" v="0" actId="2696"/>
        <pc:sldMkLst>
          <pc:docMk/>
          <pc:sldMk cId="2308032613" sldId="1648"/>
        </pc:sldMkLst>
      </pc:sldChg>
      <pc:sldChg chg="del">
        <pc:chgData name="Stack Simplify" userId="30f9c473cae68561" providerId="LiveId" clId="{ACF2EC0A-BBE8-CD4C-8FAD-08F31ACF8F99}" dt="2021-05-14T07:50:37.008" v="0" actId="2696"/>
        <pc:sldMkLst>
          <pc:docMk/>
          <pc:sldMk cId="2743876482" sldId="1649"/>
        </pc:sldMkLst>
      </pc:sldChg>
      <pc:sldChg chg="del">
        <pc:chgData name="Stack Simplify" userId="30f9c473cae68561" providerId="LiveId" clId="{ACF2EC0A-BBE8-CD4C-8FAD-08F31ACF8F99}" dt="2021-05-14T07:50:37.008" v="0" actId="2696"/>
        <pc:sldMkLst>
          <pc:docMk/>
          <pc:sldMk cId="1616029702" sldId="1650"/>
        </pc:sldMkLst>
      </pc:sldChg>
      <pc:sldChg chg="del">
        <pc:chgData name="Stack Simplify" userId="30f9c473cae68561" providerId="LiveId" clId="{ACF2EC0A-BBE8-CD4C-8FAD-08F31ACF8F99}" dt="2021-05-14T07:50:37.008" v="0" actId="2696"/>
        <pc:sldMkLst>
          <pc:docMk/>
          <pc:sldMk cId="284710305" sldId="1651"/>
        </pc:sldMkLst>
      </pc:sldChg>
      <pc:sldChg chg="del">
        <pc:chgData name="Stack Simplify" userId="30f9c473cae68561" providerId="LiveId" clId="{ACF2EC0A-BBE8-CD4C-8FAD-08F31ACF8F99}" dt="2021-05-14T07:50:37.008" v="0" actId="2696"/>
        <pc:sldMkLst>
          <pc:docMk/>
          <pc:sldMk cId="3967836502" sldId="1653"/>
        </pc:sldMkLst>
      </pc:sldChg>
      <pc:sldChg chg="del">
        <pc:chgData name="Stack Simplify" userId="30f9c473cae68561" providerId="LiveId" clId="{ACF2EC0A-BBE8-CD4C-8FAD-08F31ACF8F99}" dt="2021-05-14T07:50:37.008" v="0" actId="2696"/>
        <pc:sldMkLst>
          <pc:docMk/>
          <pc:sldMk cId="473594856" sldId="1654"/>
        </pc:sldMkLst>
      </pc:sldChg>
      <pc:sldChg chg="del">
        <pc:chgData name="Stack Simplify" userId="30f9c473cae68561" providerId="LiveId" clId="{ACF2EC0A-BBE8-CD4C-8FAD-08F31ACF8F99}" dt="2021-05-14T07:50:37.008" v="0" actId="2696"/>
        <pc:sldMkLst>
          <pc:docMk/>
          <pc:sldMk cId="3214241146" sldId="1658"/>
        </pc:sldMkLst>
      </pc:sldChg>
      <pc:sldChg chg="del">
        <pc:chgData name="Stack Simplify" userId="30f9c473cae68561" providerId="LiveId" clId="{ACF2EC0A-BBE8-CD4C-8FAD-08F31ACF8F99}" dt="2021-05-14T07:50:37.008" v="0" actId="2696"/>
        <pc:sldMkLst>
          <pc:docMk/>
          <pc:sldMk cId="2942177735" sldId="1659"/>
        </pc:sldMkLst>
      </pc:sldChg>
      <pc:sldChg chg="del">
        <pc:chgData name="Stack Simplify" userId="30f9c473cae68561" providerId="LiveId" clId="{ACF2EC0A-BBE8-CD4C-8FAD-08F31ACF8F99}" dt="2021-05-14T07:50:37.008" v="0" actId="2696"/>
        <pc:sldMkLst>
          <pc:docMk/>
          <pc:sldMk cId="2313046486" sldId="1660"/>
        </pc:sldMkLst>
      </pc:sldChg>
      <pc:sldChg chg="del">
        <pc:chgData name="Stack Simplify" userId="30f9c473cae68561" providerId="LiveId" clId="{ACF2EC0A-BBE8-CD4C-8FAD-08F31ACF8F99}" dt="2021-05-14T07:50:37.008" v="0" actId="2696"/>
        <pc:sldMkLst>
          <pc:docMk/>
          <pc:sldMk cId="2999225818" sldId="1661"/>
        </pc:sldMkLst>
      </pc:sldChg>
      <pc:sldChg chg="del">
        <pc:chgData name="Stack Simplify" userId="30f9c473cae68561" providerId="LiveId" clId="{ACF2EC0A-BBE8-CD4C-8FAD-08F31ACF8F99}" dt="2021-05-14T07:50:37.008" v="0" actId="2696"/>
        <pc:sldMkLst>
          <pc:docMk/>
          <pc:sldMk cId="3694834122" sldId="1663"/>
        </pc:sldMkLst>
      </pc:sldChg>
      <pc:sldChg chg="del">
        <pc:chgData name="Stack Simplify" userId="30f9c473cae68561" providerId="LiveId" clId="{ACF2EC0A-BBE8-CD4C-8FAD-08F31ACF8F99}" dt="2021-05-14T07:50:37.008" v="0" actId="2696"/>
        <pc:sldMkLst>
          <pc:docMk/>
          <pc:sldMk cId="2244668518" sldId="1664"/>
        </pc:sldMkLst>
      </pc:sldChg>
      <pc:sldChg chg="del">
        <pc:chgData name="Stack Simplify" userId="30f9c473cae68561" providerId="LiveId" clId="{ACF2EC0A-BBE8-CD4C-8FAD-08F31ACF8F99}" dt="2021-05-14T07:50:37.008" v="0" actId="2696"/>
        <pc:sldMkLst>
          <pc:docMk/>
          <pc:sldMk cId="253357441" sldId="1665"/>
        </pc:sldMkLst>
      </pc:sldChg>
      <pc:sldChg chg="del">
        <pc:chgData name="Stack Simplify" userId="30f9c473cae68561" providerId="LiveId" clId="{ACF2EC0A-BBE8-CD4C-8FAD-08F31ACF8F99}" dt="2021-05-14T07:50:37.008" v="0" actId="2696"/>
        <pc:sldMkLst>
          <pc:docMk/>
          <pc:sldMk cId="3938353196" sldId="1666"/>
        </pc:sldMkLst>
      </pc:sldChg>
      <pc:sldChg chg="del">
        <pc:chgData name="Stack Simplify" userId="30f9c473cae68561" providerId="LiveId" clId="{ACF2EC0A-BBE8-CD4C-8FAD-08F31ACF8F99}" dt="2021-05-14T07:50:37.008" v="0" actId="2696"/>
        <pc:sldMkLst>
          <pc:docMk/>
          <pc:sldMk cId="1183577388" sldId="1667"/>
        </pc:sldMkLst>
      </pc:sldChg>
      <pc:sldChg chg="del">
        <pc:chgData name="Stack Simplify" userId="30f9c473cae68561" providerId="LiveId" clId="{ACF2EC0A-BBE8-CD4C-8FAD-08F31ACF8F99}" dt="2021-05-14T07:50:37.008" v="0" actId="2696"/>
        <pc:sldMkLst>
          <pc:docMk/>
          <pc:sldMk cId="3686579441" sldId="1668"/>
        </pc:sldMkLst>
      </pc:sldChg>
      <pc:sldChg chg="del">
        <pc:chgData name="Stack Simplify" userId="30f9c473cae68561" providerId="LiveId" clId="{ACF2EC0A-BBE8-CD4C-8FAD-08F31ACF8F99}" dt="2021-05-14T07:50:37.008" v="0" actId="2696"/>
        <pc:sldMkLst>
          <pc:docMk/>
          <pc:sldMk cId="3977126935" sldId="1669"/>
        </pc:sldMkLst>
      </pc:sldChg>
      <pc:sldChg chg="del">
        <pc:chgData name="Stack Simplify" userId="30f9c473cae68561" providerId="LiveId" clId="{ACF2EC0A-BBE8-CD4C-8FAD-08F31ACF8F99}" dt="2021-05-14T07:50:37.008" v="0" actId="2696"/>
        <pc:sldMkLst>
          <pc:docMk/>
          <pc:sldMk cId="1027478377" sldId="1670"/>
        </pc:sldMkLst>
      </pc:sldChg>
      <pc:sldChg chg="del">
        <pc:chgData name="Stack Simplify" userId="30f9c473cae68561" providerId="LiveId" clId="{ACF2EC0A-BBE8-CD4C-8FAD-08F31ACF8F99}" dt="2021-05-14T07:50:37.008" v="0" actId="2696"/>
        <pc:sldMkLst>
          <pc:docMk/>
          <pc:sldMk cId="3409365225" sldId="1671"/>
        </pc:sldMkLst>
      </pc:sldChg>
      <pc:sldChg chg="del">
        <pc:chgData name="Stack Simplify" userId="30f9c473cae68561" providerId="LiveId" clId="{ACF2EC0A-BBE8-CD4C-8FAD-08F31ACF8F99}" dt="2021-05-14T07:50:37.008" v="0" actId="2696"/>
        <pc:sldMkLst>
          <pc:docMk/>
          <pc:sldMk cId="1485709922" sldId="1672"/>
        </pc:sldMkLst>
      </pc:sldChg>
      <pc:sldChg chg="del">
        <pc:chgData name="Stack Simplify" userId="30f9c473cae68561" providerId="LiveId" clId="{ACF2EC0A-BBE8-CD4C-8FAD-08F31ACF8F99}" dt="2021-05-14T07:50:37.008" v="0" actId="2696"/>
        <pc:sldMkLst>
          <pc:docMk/>
          <pc:sldMk cId="2972254933" sldId="1673"/>
        </pc:sldMkLst>
      </pc:sldChg>
      <pc:sldChg chg="del">
        <pc:chgData name="Stack Simplify" userId="30f9c473cae68561" providerId="LiveId" clId="{ACF2EC0A-BBE8-CD4C-8FAD-08F31ACF8F99}" dt="2021-05-14T07:50:37.008" v="0" actId="2696"/>
        <pc:sldMkLst>
          <pc:docMk/>
          <pc:sldMk cId="507796125" sldId="1674"/>
        </pc:sldMkLst>
      </pc:sldChg>
      <pc:sldChg chg="del">
        <pc:chgData name="Stack Simplify" userId="30f9c473cae68561" providerId="LiveId" clId="{ACF2EC0A-BBE8-CD4C-8FAD-08F31ACF8F99}" dt="2021-05-14T07:51:29.647" v="13" actId="2696"/>
        <pc:sldMkLst>
          <pc:docMk/>
          <pc:sldMk cId="3186353155" sldId="1675"/>
        </pc:sldMkLst>
      </pc:sldChg>
      <pc:sldChg chg="add del">
        <pc:chgData name="Stack Simplify" userId="30f9c473cae68561" providerId="LiveId" clId="{ACF2EC0A-BBE8-CD4C-8FAD-08F31ACF8F99}" dt="2021-05-14T07:51:55.666" v="16" actId="2696"/>
        <pc:sldMkLst>
          <pc:docMk/>
          <pc:sldMk cId="4006393649" sldId="1676"/>
        </pc:sldMkLst>
      </pc:sldChg>
      <pc:sldChg chg="del">
        <pc:chgData name="Stack Simplify" userId="30f9c473cae68561" providerId="LiveId" clId="{ACF2EC0A-BBE8-CD4C-8FAD-08F31ACF8F99}" dt="2021-05-14T07:58:42.514" v="64" actId="2696"/>
        <pc:sldMkLst>
          <pc:docMk/>
          <pc:sldMk cId="451917491" sldId="1677"/>
        </pc:sldMkLst>
      </pc:sldChg>
      <pc:sldChg chg="add">
        <pc:chgData name="Stack Simplify" userId="30f9c473cae68561" providerId="LiveId" clId="{ACF2EC0A-BBE8-CD4C-8FAD-08F31ACF8F99}" dt="2021-05-14T07:58:48.948" v="65"/>
        <pc:sldMkLst>
          <pc:docMk/>
          <pc:sldMk cId="2753772618" sldId="1677"/>
        </pc:sldMkLst>
      </pc:sldChg>
      <pc:sldChg chg="del">
        <pc:chgData name="Stack Simplify" userId="30f9c473cae68561" providerId="LiveId" clId="{ACF2EC0A-BBE8-CD4C-8FAD-08F31ACF8F99}" dt="2021-05-14T07:50:37.008" v="0" actId="2696"/>
        <pc:sldMkLst>
          <pc:docMk/>
          <pc:sldMk cId="3776750110" sldId="1711"/>
        </pc:sldMkLst>
      </pc:sldChg>
      <pc:sldChg chg="del">
        <pc:chgData name="Stack Simplify" userId="30f9c473cae68561" providerId="LiveId" clId="{ACF2EC0A-BBE8-CD4C-8FAD-08F31ACF8F99}" dt="2021-05-14T07:50:37.008" v="0" actId="2696"/>
        <pc:sldMkLst>
          <pc:docMk/>
          <pc:sldMk cId="1488608779" sldId="1712"/>
        </pc:sldMkLst>
      </pc:sldChg>
      <pc:sldChg chg="del">
        <pc:chgData name="Stack Simplify" userId="30f9c473cae68561" providerId="LiveId" clId="{ACF2EC0A-BBE8-CD4C-8FAD-08F31ACF8F99}" dt="2021-05-14T07:50:37.008" v="0" actId="2696"/>
        <pc:sldMkLst>
          <pc:docMk/>
          <pc:sldMk cId="1282037700" sldId="1713"/>
        </pc:sldMkLst>
      </pc:sldChg>
      <pc:sldChg chg="del">
        <pc:chgData name="Stack Simplify" userId="30f9c473cae68561" providerId="LiveId" clId="{ACF2EC0A-BBE8-CD4C-8FAD-08F31ACF8F99}" dt="2021-05-14T07:50:37.008" v="0" actId="2696"/>
        <pc:sldMkLst>
          <pc:docMk/>
          <pc:sldMk cId="3171726430" sldId="1714"/>
        </pc:sldMkLst>
      </pc:sldChg>
      <pc:sldChg chg="del">
        <pc:chgData name="Stack Simplify" userId="30f9c473cae68561" providerId="LiveId" clId="{ACF2EC0A-BBE8-CD4C-8FAD-08F31ACF8F99}" dt="2021-05-14T07:50:37.008" v="0" actId="2696"/>
        <pc:sldMkLst>
          <pc:docMk/>
          <pc:sldMk cId="941650571" sldId="1715"/>
        </pc:sldMkLst>
      </pc:sldChg>
      <pc:sldChg chg="del">
        <pc:chgData name="Stack Simplify" userId="30f9c473cae68561" providerId="LiveId" clId="{ACF2EC0A-BBE8-CD4C-8FAD-08F31ACF8F99}" dt="2021-05-14T07:50:37.008" v="0" actId="2696"/>
        <pc:sldMkLst>
          <pc:docMk/>
          <pc:sldMk cId="3543605450" sldId="1716"/>
        </pc:sldMkLst>
      </pc:sldChg>
      <pc:sldChg chg="del">
        <pc:chgData name="Stack Simplify" userId="30f9c473cae68561" providerId="LiveId" clId="{ACF2EC0A-BBE8-CD4C-8FAD-08F31ACF8F99}" dt="2021-05-14T07:50:37.008" v="0" actId="2696"/>
        <pc:sldMkLst>
          <pc:docMk/>
          <pc:sldMk cId="613261836" sldId="1717"/>
        </pc:sldMkLst>
      </pc:sldChg>
      <pc:sldChg chg="del">
        <pc:chgData name="Stack Simplify" userId="30f9c473cae68561" providerId="LiveId" clId="{ACF2EC0A-BBE8-CD4C-8FAD-08F31ACF8F99}" dt="2021-05-14T07:50:37.008" v="0" actId="2696"/>
        <pc:sldMkLst>
          <pc:docMk/>
          <pc:sldMk cId="4070206600" sldId="1718"/>
        </pc:sldMkLst>
      </pc:sldChg>
      <pc:sldChg chg="del">
        <pc:chgData name="Stack Simplify" userId="30f9c473cae68561" providerId="LiveId" clId="{ACF2EC0A-BBE8-CD4C-8FAD-08F31ACF8F99}" dt="2021-05-14T07:50:37.008" v="0" actId="2696"/>
        <pc:sldMkLst>
          <pc:docMk/>
          <pc:sldMk cId="2048203087" sldId="1719"/>
        </pc:sldMkLst>
      </pc:sldChg>
      <pc:sldChg chg="del">
        <pc:chgData name="Stack Simplify" userId="30f9c473cae68561" providerId="LiveId" clId="{ACF2EC0A-BBE8-CD4C-8FAD-08F31ACF8F99}" dt="2021-05-14T07:50:37.008" v="0" actId="2696"/>
        <pc:sldMkLst>
          <pc:docMk/>
          <pc:sldMk cId="248282062" sldId="1720"/>
        </pc:sldMkLst>
      </pc:sldChg>
      <pc:sldChg chg="del">
        <pc:chgData name="Stack Simplify" userId="30f9c473cae68561" providerId="LiveId" clId="{ACF2EC0A-BBE8-CD4C-8FAD-08F31ACF8F99}" dt="2021-05-14T07:50:37.008" v="0" actId="2696"/>
        <pc:sldMkLst>
          <pc:docMk/>
          <pc:sldMk cId="2719271409" sldId="1721"/>
        </pc:sldMkLst>
      </pc:sldChg>
      <pc:sldChg chg="del">
        <pc:chgData name="Stack Simplify" userId="30f9c473cae68561" providerId="LiveId" clId="{ACF2EC0A-BBE8-CD4C-8FAD-08F31ACF8F99}" dt="2021-05-14T07:50:37.008" v="0" actId="2696"/>
        <pc:sldMkLst>
          <pc:docMk/>
          <pc:sldMk cId="1641489468" sldId="1722"/>
        </pc:sldMkLst>
      </pc:sldChg>
      <pc:sldChg chg="del">
        <pc:chgData name="Stack Simplify" userId="30f9c473cae68561" providerId="LiveId" clId="{ACF2EC0A-BBE8-CD4C-8FAD-08F31ACF8F99}" dt="2021-05-14T07:50:37.008" v="0" actId="2696"/>
        <pc:sldMkLst>
          <pc:docMk/>
          <pc:sldMk cId="1037477561" sldId="1723"/>
        </pc:sldMkLst>
      </pc:sldChg>
      <pc:sldChg chg="del">
        <pc:chgData name="Stack Simplify" userId="30f9c473cae68561" providerId="LiveId" clId="{ACF2EC0A-BBE8-CD4C-8FAD-08F31ACF8F99}" dt="2021-05-14T07:50:37.008" v="0" actId="2696"/>
        <pc:sldMkLst>
          <pc:docMk/>
          <pc:sldMk cId="1543765801" sldId="1724"/>
        </pc:sldMkLst>
      </pc:sldChg>
      <pc:sldChg chg="del">
        <pc:chgData name="Stack Simplify" userId="30f9c473cae68561" providerId="LiveId" clId="{ACF2EC0A-BBE8-CD4C-8FAD-08F31ACF8F99}" dt="2021-05-14T07:50:37.008" v="0" actId="2696"/>
        <pc:sldMkLst>
          <pc:docMk/>
          <pc:sldMk cId="4030627155" sldId="1725"/>
        </pc:sldMkLst>
      </pc:sldChg>
      <pc:sldChg chg="del">
        <pc:chgData name="Stack Simplify" userId="30f9c473cae68561" providerId="LiveId" clId="{ACF2EC0A-BBE8-CD4C-8FAD-08F31ACF8F99}" dt="2021-05-14T07:50:37.008" v="0" actId="2696"/>
        <pc:sldMkLst>
          <pc:docMk/>
          <pc:sldMk cId="1201068200" sldId="1726"/>
        </pc:sldMkLst>
      </pc:sldChg>
      <pc:sldChg chg="del">
        <pc:chgData name="Stack Simplify" userId="30f9c473cae68561" providerId="LiveId" clId="{ACF2EC0A-BBE8-CD4C-8FAD-08F31ACF8F99}" dt="2021-05-14T07:50:37.008" v="0" actId="2696"/>
        <pc:sldMkLst>
          <pc:docMk/>
          <pc:sldMk cId="923474686" sldId="1727"/>
        </pc:sldMkLst>
      </pc:sldChg>
      <pc:sldChg chg="del">
        <pc:chgData name="Stack Simplify" userId="30f9c473cae68561" providerId="LiveId" clId="{ACF2EC0A-BBE8-CD4C-8FAD-08F31ACF8F99}" dt="2021-05-14T07:50:37.008" v="0" actId="2696"/>
        <pc:sldMkLst>
          <pc:docMk/>
          <pc:sldMk cId="4265982950" sldId="1728"/>
        </pc:sldMkLst>
      </pc:sldChg>
      <pc:sldChg chg="del">
        <pc:chgData name="Stack Simplify" userId="30f9c473cae68561" providerId="LiveId" clId="{ACF2EC0A-BBE8-CD4C-8FAD-08F31ACF8F99}" dt="2021-05-14T07:50:37.008" v="0" actId="2696"/>
        <pc:sldMkLst>
          <pc:docMk/>
          <pc:sldMk cId="2041322765" sldId="1729"/>
        </pc:sldMkLst>
      </pc:sldChg>
      <pc:sldChg chg="del">
        <pc:chgData name="Stack Simplify" userId="30f9c473cae68561" providerId="LiveId" clId="{ACF2EC0A-BBE8-CD4C-8FAD-08F31ACF8F99}" dt="2021-05-14T07:50:37.008" v="0" actId="2696"/>
        <pc:sldMkLst>
          <pc:docMk/>
          <pc:sldMk cId="1351188391" sldId="1730"/>
        </pc:sldMkLst>
      </pc:sldChg>
      <pc:sldChg chg="del">
        <pc:chgData name="Stack Simplify" userId="30f9c473cae68561" providerId="LiveId" clId="{ACF2EC0A-BBE8-CD4C-8FAD-08F31ACF8F99}" dt="2021-05-14T07:50:37.008" v="0" actId="2696"/>
        <pc:sldMkLst>
          <pc:docMk/>
          <pc:sldMk cId="1166139534" sldId="1731"/>
        </pc:sldMkLst>
      </pc:sldChg>
      <pc:sldChg chg="del">
        <pc:chgData name="Stack Simplify" userId="30f9c473cae68561" providerId="LiveId" clId="{ACF2EC0A-BBE8-CD4C-8FAD-08F31ACF8F99}" dt="2021-05-14T07:50:37.008" v="0" actId="2696"/>
        <pc:sldMkLst>
          <pc:docMk/>
          <pc:sldMk cId="2085693739" sldId="1732"/>
        </pc:sldMkLst>
      </pc:sldChg>
      <pc:sldChg chg="del">
        <pc:chgData name="Stack Simplify" userId="30f9c473cae68561" providerId="LiveId" clId="{ACF2EC0A-BBE8-CD4C-8FAD-08F31ACF8F99}" dt="2021-05-14T07:50:37.008" v="0" actId="2696"/>
        <pc:sldMkLst>
          <pc:docMk/>
          <pc:sldMk cId="3115492298" sldId="1733"/>
        </pc:sldMkLst>
      </pc:sldChg>
      <pc:sldChg chg="del">
        <pc:chgData name="Stack Simplify" userId="30f9c473cae68561" providerId="LiveId" clId="{ACF2EC0A-BBE8-CD4C-8FAD-08F31ACF8F99}" dt="2021-05-14T07:50:37.008" v="0" actId="2696"/>
        <pc:sldMkLst>
          <pc:docMk/>
          <pc:sldMk cId="2622198880" sldId="1734"/>
        </pc:sldMkLst>
      </pc:sldChg>
      <pc:sldChg chg="del">
        <pc:chgData name="Stack Simplify" userId="30f9c473cae68561" providerId="LiveId" clId="{ACF2EC0A-BBE8-CD4C-8FAD-08F31ACF8F99}" dt="2021-05-14T07:50:37.008" v="0" actId="2696"/>
        <pc:sldMkLst>
          <pc:docMk/>
          <pc:sldMk cId="2478656543" sldId="1735"/>
        </pc:sldMkLst>
      </pc:sldChg>
      <pc:sldChg chg="del">
        <pc:chgData name="Stack Simplify" userId="30f9c473cae68561" providerId="LiveId" clId="{ACF2EC0A-BBE8-CD4C-8FAD-08F31ACF8F99}" dt="2021-05-14T07:50:37.008" v="0" actId="2696"/>
        <pc:sldMkLst>
          <pc:docMk/>
          <pc:sldMk cId="673660136" sldId="1736"/>
        </pc:sldMkLst>
      </pc:sldChg>
      <pc:sldChg chg="del">
        <pc:chgData name="Stack Simplify" userId="30f9c473cae68561" providerId="LiveId" clId="{ACF2EC0A-BBE8-CD4C-8FAD-08F31ACF8F99}" dt="2021-05-14T07:50:37.008" v="0" actId="2696"/>
        <pc:sldMkLst>
          <pc:docMk/>
          <pc:sldMk cId="2180079268" sldId="1737"/>
        </pc:sldMkLst>
      </pc:sldChg>
      <pc:sldChg chg="del">
        <pc:chgData name="Stack Simplify" userId="30f9c473cae68561" providerId="LiveId" clId="{ACF2EC0A-BBE8-CD4C-8FAD-08F31ACF8F99}" dt="2021-05-14T07:50:37.008" v="0" actId="2696"/>
        <pc:sldMkLst>
          <pc:docMk/>
          <pc:sldMk cId="1829756821" sldId="1738"/>
        </pc:sldMkLst>
      </pc:sldChg>
      <pc:sldChg chg="del">
        <pc:chgData name="Stack Simplify" userId="30f9c473cae68561" providerId="LiveId" clId="{ACF2EC0A-BBE8-CD4C-8FAD-08F31ACF8F99}" dt="2021-05-14T07:50:37.008" v="0" actId="2696"/>
        <pc:sldMkLst>
          <pc:docMk/>
          <pc:sldMk cId="1664473442" sldId="1739"/>
        </pc:sldMkLst>
      </pc:sldChg>
      <pc:sldChg chg="del">
        <pc:chgData name="Stack Simplify" userId="30f9c473cae68561" providerId="LiveId" clId="{ACF2EC0A-BBE8-CD4C-8FAD-08F31ACF8F99}" dt="2021-05-14T07:50:37.008" v="0" actId="2696"/>
        <pc:sldMkLst>
          <pc:docMk/>
          <pc:sldMk cId="1662646954" sldId="1740"/>
        </pc:sldMkLst>
      </pc:sldChg>
      <pc:sldChg chg="del">
        <pc:chgData name="Stack Simplify" userId="30f9c473cae68561" providerId="LiveId" clId="{ACF2EC0A-BBE8-CD4C-8FAD-08F31ACF8F99}" dt="2021-05-14T07:50:37.008" v="0" actId="2696"/>
        <pc:sldMkLst>
          <pc:docMk/>
          <pc:sldMk cId="1777151798" sldId="1741"/>
        </pc:sldMkLst>
      </pc:sldChg>
      <pc:sldChg chg="del">
        <pc:chgData name="Stack Simplify" userId="30f9c473cae68561" providerId="LiveId" clId="{ACF2EC0A-BBE8-CD4C-8FAD-08F31ACF8F99}" dt="2021-05-14T07:50:37.008" v="0" actId="2696"/>
        <pc:sldMkLst>
          <pc:docMk/>
          <pc:sldMk cId="4083765634" sldId="1742"/>
        </pc:sldMkLst>
      </pc:sldChg>
      <pc:sldChg chg="del">
        <pc:chgData name="Stack Simplify" userId="30f9c473cae68561" providerId="LiveId" clId="{ACF2EC0A-BBE8-CD4C-8FAD-08F31ACF8F99}" dt="2021-05-14T07:50:37.008" v="0" actId="2696"/>
        <pc:sldMkLst>
          <pc:docMk/>
          <pc:sldMk cId="3936608180" sldId="1743"/>
        </pc:sldMkLst>
      </pc:sldChg>
      <pc:sldChg chg="del">
        <pc:chgData name="Stack Simplify" userId="30f9c473cae68561" providerId="LiveId" clId="{ACF2EC0A-BBE8-CD4C-8FAD-08F31ACF8F99}" dt="2021-05-14T07:50:37.008" v="0" actId="2696"/>
        <pc:sldMkLst>
          <pc:docMk/>
          <pc:sldMk cId="419132740" sldId="1744"/>
        </pc:sldMkLst>
      </pc:sldChg>
      <pc:sldChg chg="del">
        <pc:chgData name="Stack Simplify" userId="30f9c473cae68561" providerId="LiveId" clId="{ACF2EC0A-BBE8-CD4C-8FAD-08F31ACF8F99}" dt="2021-05-14T07:50:37.008" v="0" actId="2696"/>
        <pc:sldMkLst>
          <pc:docMk/>
          <pc:sldMk cId="2669422773" sldId="1745"/>
        </pc:sldMkLst>
      </pc:sldChg>
      <pc:sldChg chg="del">
        <pc:chgData name="Stack Simplify" userId="30f9c473cae68561" providerId="LiveId" clId="{ACF2EC0A-BBE8-CD4C-8FAD-08F31ACF8F99}" dt="2021-05-14T07:50:37.008" v="0" actId="2696"/>
        <pc:sldMkLst>
          <pc:docMk/>
          <pc:sldMk cId="1345606986" sldId="1746"/>
        </pc:sldMkLst>
      </pc:sldChg>
      <pc:sldChg chg="del">
        <pc:chgData name="Stack Simplify" userId="30f9c473cae68561" providerId="LiveId" clId="{ACF2EC0A-BBE8-CD4C-8FAD-08F31ACF8F99}" dt="2021-05-14T07:50:37.008" v="0" actId="2696"/>
        <pc:sldMkLst>
          <pc:docMk/>
          <pc:sldMk cId="1764177151" sldId="1747"/>
        </pc:sldMkLst>
      </pc:sldChg>
      <pc:sldChg chg="del">
        <pc:chgData name="Stack Simplify" userId="30f9c473cae68561" providerId="LiveId" clId="{ACF2EC0A-BBE8-CD4C-8FAD-08F31ACF8F99}" dt="2021-05-14T07:50:37.008" v="0" actId="2696"/>
        <pc:sldMkLst>
          <pc:docMk/>
          <pc:sldMk cId="2652141683" sldId="1748"/>
        </pc:sldMkLst>
      </pc:sldChg>
      <pc:sldChg chg="del">
        <pc:chgData name="Stack Simplify" userId="30f9c473cae68561" providerId="LiveId" clId="{ACF2EC0A-BBE8-CD4C-8FAD-08F31ACF8F99}" dt="2021-05-14T07:50:37.008" v="0" actId="2696"/>
        <pc:sldMkLst>
          <pc:docMk/>
          <pc:sldMk cId="3335293981" sldId="1749"/>
        </pc:sldMkLst>
      </pc:sldChg>
      <pc:sldChg chg="del">
        <pc:chgData name="Stack Simplify" userId="30f9c473cae68561" providerId="LiveId" clId="{ACF2EC0A-BBE8-CD4C-8FAD-08F31ACF8F99}" dt="2021-05-14T07:50:37.008" v="0" actId="2696"/>
        <pc:sldMkLst>
          <pc:docMk/>
          <pc:sldMk cId="2150586054" sldId="1750"/>
        </pc:sldMkLst>
      </pc:sldChg>
      <pc:sldChg chg="del">
        <pc:chgData name="Stack Simplify" userId="30f9c473cae68561" providerId="LiveId" clId="{ACF2EC0A-BBE8-CD4C-8FAD-08F31ACF8F99}" dt="2021-05-14T07:50:37.008" v="0" actId="2696"/>
        <pc:sldMkLst>
          <pc:docMk/>
          <pc:sldMk cId="1195575392" sldId="1751"/>
        </pc:sldMkLst>
      </pc:sldChg>
      <pc:sldChg chg="del">
        <pc:chgData name="Stack Simplify" userId="30f9c473cae68561" providerId="LiveId" clId="{ACF2EC0A-BBE8-CD4C-8FAD-08F31ACF8F99}" dt="2021-05-14T07:50:37.008" v="0" actId="2696"/>
        <pc:sldMkLst>
          <pc:docMk/>
          <pc:sldMk cId="3197883238" sldId="1752"/>
        </pc:sldMkLst>
      </pc:sldChg>
      <pc:sldChg chg="del">
        <pc:chgData name="Stack Simplify" userId="30f9c473cae68561" providerId="LiveId" clId="{ACF2EC0A-BBE8-CD4C-8FAD-08F31ACF8F99}" dt="2021-05-14T07:50:37.008" v="0" actId="2696"/>
        <pc:sldMkLst>
          <pc:docMk/>
          <pc:sldMk cId="236549619" sldId="1753"/>
        </pc:sldMkLst>
      </pc:sldChg>
      <pc:sldChg chg="del">
        <pc:chgData name="Stack Simplify" userId="30f9c473cae68561" providerId="LiveId" clId="{ACF2EC0A-BBE8-CD4C-8FAD-08F31ACF8F99}" dt="2021-05-14T07:50:37.008" v="0" actId="2696"/>
        <pc:sldMkLst>
          <pc:docMk/>
          <pc:sldMk cId="2915644194" sldId="1754"/>
        </pc:sldMkLst>
      </pc:sldChg>
      <pc:sldChg chg="modSp mod">
        <pc:chgData name="Stack Simplify" userId="30f9c473cae68561" providerId="LiveId" clId="{ACF2EC0A-BBE8-CD4C-8FAD-08F31ACF8F99}" dt="2021-05-14T07:51:03.068" v="12" actId="20577"/>
        <pc:sldMkLst>
          <pc:docMk/>
          <pc:sldMk cId="3200682806" sldId="1755"/>
        </pc:sldMkLst>
        <pc:spChg chg="mod">
          <ac:chgData name="Stack Simplify" userId="30f9c473cae68561" providerId="LiveId" clId="{ACF2EC0A-BBE8-CD4C-8FAD-08F31ACF8F99}" dt="2021-05-14T07:51:03.068" v="12" actId="20577"/>
          <ac:spMkLst>
            <pc:docMk/>
            <pc:sldMk cId="3200682806" sldId="1755"/>
            <ac:spMk id="4" creationId="{D63E07B0-9953-7C49-AC54-44719F001936}"/>
          </ac:spMkLst>
        </pc:spChg>
      </pc:sldChg>
      <pc:sldChg chg="add">
        <pc:chgData name="Stack Simplify" userId="30f9c473cae68561" providerId="LiveId" clId="{ACF2EC0A-BBE8-CD4C-8FAD-08F31ACF8F99}" dt="2021-05-14T07:51:59.203" v="17"/>
        <pc:sldMkLst>
          <pc:docMk/>
          <pc:sldMk cId="1390560290" sldId="1851"/>
        </pc:sldMkLst>
      </pc:sldChg>
      <pc:sldChg chg="add del">
        <pc:chgData name="Stack Simplify" userId="30f9c473cae68561" providerId="LiveId" clId="{ACF2EC0A-BBE8-CD4C-8FAD-08F31ACF8F99}" dt="2021-05-14T07:58:23.224" v="62" actId="2696"/>
        <pc:sldMkLst>
          <pc:docMk/>
          <pc:sldMk cId="2141317487" sldId="1852"/>
        </pc:sldMkLst>
      </pc:sldChg>
      <pc:sldChg chg="add del">
        <pc:chgData name="Stack Simplify" userId="30f9c473cae68561" providerId="LiveId" clId="{ACF2EC0A-BBE8-CD4C-8FAD-08F31ACF8F99}" dt="2021-05-14T07:52:35.621" v="19" actId="2696"/>
        <pc:sldMkLst>
          <pc:docMk/>
          <pc:sldMk cId="1429057086" sldId="1853"/>
        </pc:sldMkLst>
      </pc:sldChg>
      <pc:sldChg chg="add modAnim">
        <pc:chgData name="Stack Simplify" userId="30f9c473cae68561" providerId="LiveId" clId="{ACF2EC0A-BBE8-CD4C-8FAD-08F31ACF8F99}" dt="2021-05-14T07:58:35.262" v="63"/>
        <pc:sldMkLst>
          <pc:docMk/>
          <pc:sldMk cId="212491776" sldId="1854"/>
        </pc:sldMkLst>
      </pc:sldChg>
      <pc:sldChg chg="add del modAnim">
        <pc:chgData name="Stack Simplify" userId="30f9c473cae68561" providerId="LiveId" clId="{ACF2EC0A-BBE8-CD4C-8FAD-08F31ACF8F99}" dt="2021-05-14T08:27:28.879" v="112" actId="2696"/>
        <pc:sldMkLst>
          <pc:docMk/>
          <pc:sldMk cId="524789036" sldId="1855"/>
        </pc:sldMkLst>
      </pc:sldChg>
      <pc:sldChg chg="add del">
        <pc:chgData name="Stack Simplify" userId="30f9c473cae68561" providerId="LiveId" clId="{ACF2EC0A-BBE8-CD4C-8FAD-08F31ACF8F99}" dt="2021-05-14T08:27:38.104" v="113" actId="2696"/>
        <pc:sldMkLst>
          <pc:docMk/>
          <pc:sldMk cId="264705387" sldId="1856"/>
        </pc:sldMkLst>
      </pc:sldChg>
      <pc:sldChg chg="add modAnim">
        <pc:chgData name="Stack Simplify" userId="30f9c473cae68561" providerId="LiveId" clId="{ACF2EC0A-BBE8-CD4C-8FAD-08F31ACF8F99}" dt="2021-05-14T07:59:02.223" v="67"/>
        <pc:sldMkLst>
          <pc:docMk/>
          <pc:sldMk cId="2040448909" sldId="1857"/>
        </pc:sldMkLst>
      </pc:sldChg>
      <pc:sldChg chg="add del modAnim">
        <pc:chgData name="Stack Simplify" userId="30f9c473cae68561" providerId="LiveId" clId="{ACF2EC0A-BBE8-CD4C-8FAD-08F31ACF8F99}" dt="2021-05-14T08:28:01.734" v="114" actId="2696"/>
        <pc:sldMkLst>
          <pc:docMk/>
          <pc:sldMk cId="276551340" sldId="1858"/>
        </pc:sldMkLst>
      </pc:sldChg>
      <pc:sldChg chg="add modAnim">
        <pc:chgData name="Stack Simplify" userId="30f9c473cae68561" providerId="LiveId" clId="{ACF2EC0A-BBE8-CD4C-8FAD-08F31ACF8F99}" dt="2021-05-14T07:59:21.826" v="69"/>
        <pc:sldMkLst>
          <pc:docMk/>
          <pc:sldMk cId="892428810" sldId="1859"/>
        </pc:sldMkLst>
      </pc:sldChg>
      <pc:sldChg chg="add modAnim">
        <pc:chgData name="Stack Simplify" userId="30f9c473cae68561" providerId="LiveId" clId="{ACF2EC0A-BBE8-CD4C-8FAD-08F31ACF8F99}" dt="2021-05-14T07:59:26.901" v="70"/>
        <pc:sldMkLst>
          <pc:docMk/>
          <pc:sldMk cId="3612106685" sldId="1860"/>
        </pc:sldMkLst>
      </pc:sldChg>
      <pc:sldChg chg="add del modAnim">
        <pc:chgData name="Stack Simplify" userId="30f9c473cae68561" providerId="LiveId" clId="{ACF2EC0A-BBE8-CD4C-8FAD-08F31ACF8F99}" dt="2021-05-14T08:28:28.620" v="115" actId="2696"/>
        <pc:sldMkLst>
          <pc:docMk/>
          <pc:sldMk cId="826154084" sldId="1861"/>
        </pc:sldMkLst>
      </pc:sldChg>
      <pc:sldChg chg="add del">
        <pc:chgData name="Stack Simplify" userId="30f9c473cae68561" providerId="LiveId" clId="{ACF2EC0A-BBE8-CD4C-8FAD-08F31ACF8F99}" dt="2021-05-14T07:55:44.469" v="26" actId="2696"/>
        <pc:sldMkLst>
          <pc:docMk/>
          <pc:sldMk cId="2035849643" sldId="1862"/>
        </pc:sldMkLst>
      </pc:sldChg>
      <pc:sldChg chg="add del">
        <pc:chgData name="Stack Simplify" userId="30f9c473cae68561" providerId="LiveId" clId="{ACF2EC0A-BBE8-CD4C-8FAD-08F31ACF8F99}" dt="2021-05-14T07:55:45.502" v="27" actId="2696"/>
        <pc:sldMkLst>
          <pc:docMk/>
          <pc:sldMk cId="980810631" sldId="1863"/>
        </pc:sldMkLst>
      </pc:sldChg>
      <pc:sldChg chg="add modAnim">
        <pc:chgData name="Stack Simplify" userId="30f9c473cae68561" providerId="LiveId" clId="{ACF2EC0A-BBE8-CD4C-8FAD-08F31ACF8F99}" dt="2021-05-14T07:59:48.437" v="72"/>
        <pc:sldMkLst>
          <pc:docMk/>
          <pc:sldMk cId="141052297" sldId="1864"/>
        </pc:sldMkLst>
      </pc:sldChg>
      <pc:sldChg chg="add del modAnim">
        <pc:chgData name="Stack Simplify" userId="30f9c473cae68561" providerId="LiveId" clId="{ACF2EC0A-BBE8-CD4C-8FAD-08F31ACF8F99}" dt="2021-05-14T08:28:40.536" v="117" actId="2696"/>
        <pc:sldMkLst>
          <pc:docMk/>
          <pc:sldMk cId="3127196195" sldId="1865"/>
        </pc:sldMkLst>
      </pc:sldChg>
      <pc:sldChg chg="add del">
        <pc:chgData name="Stack Simplify" userId="30f9c473cae68561" providerId="LiveId" clId="{ACF2EC0A-BBE8-CD4C-8FAD-08F31ACF8F99}" dt="2021-05-14T07:55:55.772" v="28" actId="2696"/>
        <pc:sldMkLst>
          <pc:docMk/>
          <pc:sldMk cId="3366057886" sldId="1866"/>
        </pc:sldMkLst>
      </pc:sldChg>
      <pc:sldChg chg="add modAnim">
        <pc:chgData name="Stack Simplify" userId="30f9c473cae68561" providerId="LiveId" clId="{ACF2EC0A-BBE8-CD4C-8FAD-08F31ACF8F99}" dt="2021-05-14T08:00:00.340" v="74"/>
        <pc:sldMkLst>
          <pc:docMk/>
          <pc:sldMk cId="3049038152" sldId="1867"/>
        </pc:sldMkLst>
      </pc:sldChg>
      <pc:sldChg chg="add del">
        <pc:chgData name="Stack Simplify" userId="30f9c473cae68561" providerId="LiveId" clId="{ACF2EC0A-BBE8-CD4C-8FAD-08F31ACF8F99}" dt="2021-05-14T08:00:04.901" v="75" actId="2696"/>
        <pc:sldMkLst>
          <pc:docMk/>
          <pc:sldMk cId="1068401948" sldId="1868"/>
        </pc:sldMkLst>
      </pc:sldChg>
      <pc:sldChg chg="add del">
        <pc:chgData name="Stack Simplify" userId="30f9c473cae68561" providerId="LiveId" clId="{ACF2EC0A-BBE8-CD4C-8FAD-08F31ACF8F99}" dt="2021-05-14T07:56:21.343" v="29" actId="2696"/>
        <pc:sldMkLst>
          <pc:docMk/>
          <pc:sldMk cId="1829775158" sldId="1869"/>
        </pc:sldMkLst>
      </pc:sldChg>
      <pc:sldChg chg="add modAnim">
        <pc:chgData name="Stack Simplify" userId="30f9c473cae68561" providerId="LiveId" clId="{ACF2EC0A-BBE8-CD4C-8FAD-08F31ACF8F99}" dt="2021-05-14T08:00:25.011" v="77"/>
        <pc:sldMkLst>
          <pc:docMk/>
          <pc:sldMk cId="1920948599" sldId="1870"/>
        </pc:sldMkLst>
      </pc:sldChg>
      <pc:sldChg chg="add del">
        <pc:chgData name="Stack Simplify" userId="30f9c473cae68561" providerId="LiveId" clId="{ACF2EC0A-BBE8-CD4C-8FAD-08F31ACF8F99}" dt="2021-05-14T08:00:09.439" v="76" actId="2696"/>
        <pc:sldMkLst>
          <pc:docMk/>
          <pc:sldMk cId="3028681101" sldId="1871"/>
        </pc:sldMkLst>
      </pc:sldChg>
      <pc:sldChg chg="add del">
        <pc:chgData name="Stack Simplify" userId="30f9c473cae68561" providerId="LiveId" clId="{ACF2EC0A-BBE8-CD4C-8FAD-08F31ACF8F99}" dt="2021-05-14T07:56:24.462" v="30" actId="2696"/>
        <pc:sldMkLst>
          <pc:docMk/>
          <pc:sldMk cId="1059047581" sldId="1872"/>
        </pc:sldMkLst>
      </pc:sldChg>
      <pc:sldChg chg="add modAnim">
        <pc:chgData name="Stack Simplify" userId="30f9c473cae68561" providerId="LiveId" clId="{ACF2EC0A-BBE8-CD4C-8FAD-08F31ACF8F99}" dt="2021-05-14T08:00:30.039" v="78"/>
        <pc:sldMkLst>
          <pc:docMk/>
          <pc:sldMk cId="166990784" sldId="1873"/>
        </pc:sldMkLst>
      </pc:sldChg>
      <pc:sldChg chg="add del">
        <pc:chgData name="Stack Simplify" userId="30f9c473cae68561" providerId="LiveId" clId="{ACF2EC0A-BBE8-CD4C-8FAD-08F31ACF8F99}" dt="2021-05-14T08:00:39.394" v="79" actId="2696"/>
        <pc:sldMkLst>
          <pc:docMk/>
          <pc:sldMk cId="4216151616" sldId="1874"/>
        </pc:sldMkLst>
      </pc:sldChg>
      <pc:sldChg chg="add del">
        <pc:chgData name="Stack Simplify" userId="30f9c473cae68561" providerId="LiveId" clId="{ACF2EC0A-BBE8-CD4C-8FAD-08F31ACF8F99}" dt="2021-05-14T08:00:39.394" v="79" actId="2696"/>
        <pc:sldMkLst>
          <pc:docMk/>
          <pc:sldMk cId="1007515976" sldId="1875"/>
        </pc:sldMkLst>
      </pc:sldChg>
      <pc:sldChg chg="add del">
        <pc:chgData name="Stack Simplify" userId="30f9c473cae68561" providerId="LiveId" clId="{ACF2EC0A-BBE8-CD4C-8FAD-08F31ACF8F99}" dt="2021-05-14T07:56:31.557" v="31" actId="2696"/>
        <pc:sldMkLst>
          <pc:docMk/>
          <pc:sldMk cId="2177902864" sldId="1876"/>
        </pc:sldMkLst>
      </pc:sldChg>
      <pc:sldChg chg="add modAnim">
        <pc:chgData name="Stack Simplify" userId="30f9c473cae68561" providerId="LiveId" clId="{ACF2EC0A-BBE8-CD4C-8FAD-08F31ACF8F99}" dt="2021-05-14T08:00:43.272" v="80"/>
        <pc:sldMkLst>
          <pc:docMk/>
          <pc:sldMk cId="877132582" sldId="1877"/>
        </pc:sldMkLst>
      </pc:sldChg>
      <pc:sldChg chg="add del">
        <pc:chgData name="Stack Simplify" userId="30f9c473cae68561" providerId="LiveId" clId="{ACF2EC0A-BBE8-CD4C-8FAD-08F31ACF8F99}" dt="2021-05-14T08:00:45.387" v="81" actId="2696"/>
        <pc:sldMkLst>
          <pc:docMk/>
          <pc:sldMk cId="504214859" sldId="1878"/>
        </pc:sldMkLst>
      </pc:sldChg>
      <pc:sldChg chg="add del">
        <pc:chgData name="Stack Simplify" userId="30f9c473cae68561" providerId="LiveId" clId="{ACF2EC0A-BBE8-CD4C-8FAD-08F31ACF8F99}" dt="2021-05-14T07:56:34.821" v="32" actId="2696"/>
        <pc:sldMkLst>
          <pc:docMk/>
          <pc:sldMk cId="49143584" sldId="1879"/>
        </pc:sldMkLst>
      </pc:sldChg>
      <pc:sldChg chg="add del">
        <pc:chgData name="Stack Simplify" userId="30f9c473cae68561" providerId="LiveId" clId="{ACF2EC0A-BBE8-CD4C-8FAD-08F31ACF8F99}" dt="2021-05-14T07:56:35.630" v="33" actId="2696"/>
        <pc:sldMkLst>
          <pc:docMk/>
          <pc:sldMk cId="180357721" sldId="1880"/>
        </pc:sldMkLst>
      </pc:sldChg>
      <pc:sldChg chg="add modAnim">
        <pc:chgData name="Stack Simplify" userId="30f9c473cae68561" providerId="LiveId" clId="{ACF2EC0A-BBE8-CD4C-8FAD-08F31ACF8F99}" dt="2021-05-14T08:00:49.176" v="82"/>
        <pc:sldMkLst>
          <pc:docMk/>
          <pc:sldMk cId="660433600" sldId="1881"/>
        </pc:sldMkLst>
      </pc:sldChg>
      <pc:sldChg chg="add del">
        <pc:chgData name="Stack Simplify" userId="30f9c473cae68561" providerId="LiveId" clId="{ACF2EC0A-BBE8-CD4C-8FAD-08F31ACF8F99}" dt="2021-05-14T07:56:39.370" v="34" actId="2696"/>
        <pc:sldMkLst>
          <pc:docMk/>
          <pc:sldMk cId="4074101287" sldId="1882"/>
        </pc:sldMkLst>
      </pc:sldChg>
      <pc:sldChg chg="add del">
        <pc:chgData name="Stack Simplify" userId="30f9c473cae68561" providerId="LiveId" clId="{ACF2EC0A-BBE8-CD4C-8FAD-08F31ACF8F99}" dt="2021-05-14T07:56:40.932" v="35" actId="2696"/>
        <pc:sldMkLst>
          <pc:docMk/>
          <pc:sldMk cId="167065795" sldId="1883"/>
        </pc:sldMkLst>
      </pc:sldChg>
      <pc:sldChg chg="add modAnim">
        <pc:chgData name="Stack Simplify" userId="30f9c473cae68561" providerId="LiveId" clId="{ACF2EC0A-BBE8-CD4C-8FAD-08F31ACF8F99}" dt="2021-05-14T08:00:54.673" v="83"/>
        <pc:sldMkLst>
          <pc:docMk/>
          <pc:sldMk cId="1949715162" sldId="1884"/>
        </pc:sldMkLst>
      </pc:sldChg>
      <pc:sldChg chg="add del">
        <pc:chgData name="Stack Simplify" userId="30f9c473cae68561" providerId="LiveId" clId="{ACF2EC0A-BBE8-CD4C-8FAD-08F31ACF8F99}" dt="2021-05-14T08:00:59.460" v="84" actId="2696"/>
        <pc:sldMkLst>
          <pc:docMk/>
          <pc:sldMk cId="2031738730" sldId="1885"/>
        </pc:sldMkLst>
      </pc:sldChg>
      <pc:sldChg chg="add del">
        <pc:chgData name="Stack Simplify" userId="30f9c473cae68561" providerId="LiveId" clId="{ACF2EC0A-BBE8-CD4C-8FAD-08F31ACF8F99}" dt="2021-05-14T08:00:59.460" v="84" actId="2696"/>
        <pc:sldMkLst>
          <pc:docMk/>
          <pc:sldMk cId="2011906560" sldId="1886"/>
        </pc:sldMkLst>
      </pc:sldChg>
      <pc:sldChg chg="add modAnim">
        <pc:chgData name="Stack Simplify" userId="30f9c473cae68561" providerId="LiveId" clId="{ACF2EC0A-BBE8-CD4C-8FAD-08F31ACF8F99}" dt="2021-05-14T08:01:03.412" v="85"/>
        <pc:sldMkLst>
          <pc:docMk/>
          <pc:sldMk cId="1448947688" sldId="1887"/>
        </pc:sldMkLst>
      </pc:sldChg>
      <pc:sldChg chg="add del">
        <pc:chgData name="Stack Simplify" userId="30f9c473cae68561" providerId="LiveId" clId="{ACF2EC0A-BBE8-CD4C-8FAD-08F31ACF8F99}" dt="2021-05-14T07:57:00.681" v="38" actId="2696"/>
        <pc:sldMkLst>
          <pc:docMk/>
          <pc:sldMk cId="1419777447" sldId="1888"/>
        </pc:sldMkLst>
      </pc:sldChg>
      <pc:sldChg chg="add modAnim">
        <pc:chgData name="Stack Simplify" userId="30f9c473cae68561" providerId="LiveId" clId="{ACF2EC0A-BBE8-CD4C-8FAD-08F31ACF8F99}" dt="2021-05-14T08:01:13.451" v="87"/>
        <pc:sldMkLst>
          <pc:docMk/>
          <pc:sldMk cId="3370342973" sldId="1889"/>
        </pc:sldMkLst>
      </pc:sldChg>
      <pc:sldChg chg="add del">
        <pc:chgData name="Stack Simplify" userId="30f9c473cae68561" providerId="LiveId" clId="{ACF2EC0A-BBE8-CD4C-8FAD-08F31ACF8F99}" dt="2021-05-14T08:01:16.864" v="88" actId="2696"/>
        <pc:sldMkLst>
          <pc:docMk/>
          <pc:sldMk cId="240454783" sldId="1890"/>
        </pc:sldMkLst>
      </pc:sldChg>
      <pc:sldChg chg="add del">
        <pc:chgData name="Stack Simplify" userId="30f9c473cae68561" providerId="LiveId" clId="{ACF2EC0A-BBE8-CD4C-8FAD-08F31ACF8F99}" dt="2021-05-14T08:01:16.864" v="88" actId="2696"/>
        <pc:sldMkLst>
          <pc:docMk/>
          <pc:sldMk cId="879303551" sldId="1891"/>
        </pc:sldMkLst>
      </pc:sldChg>
      <pc:sldChg chg="add del">
        <pc:chgData name="Stack Simplify" userId="30f9c473cae68561" providerId="LiveId" clId="{ACF2EC0A-BBE8-CD4C-8FAD-08F31ACF8F99}" dt="2021-05-14T07:57:05.365" v="39" actId="2696"/>
        <pc:sldMkLst>
          <pc:docMk/>
          <pc:sldMk cId="2354971497" sldId="1892"/>
        </pc:sldMkLst>
      </pc:sldChg>
      <pc:sldChg chg="add del">
        <pc:chgData name="Stack Simplify" userId="30f9c473cae68561" providerId="LiveId" clId="{ACF2EC0A-BBE8-CD4C-8FAD-08F31ACF8F99}" dt="2021-05-14T07:57:05.859" v="40" actId="2696"/>
        <pc:sldMkLst>
          <pc:docMk/>
          <pc:sldMk cId="2590636027" sldId="1893"/>
        </pc:sldMkLst>
      </pc:sldChg>
      <pc:sldChg chg="add modAnim">
        <pc:chgData name="Stack Simplify" userId="30f9c473cae68561" providerId="LiveId" clId="{ACF2EC0A-BBE8-CD4C-8FAD-08F31ACF8F99}" dt="2021-05-14T08:01:20.339" v="89"/>
        <pc:sldMkLst>
          <pc:docMk/>
          <pc:sldMk cId="3213534602" sldId="1894"/>
        </pc:sldMkLst>
      </pc:sldChg>
      <pc:sldChg chg="add del">
        <pc:chgData name="Stack Simplify" userId="30f9c473cae68561" providerId="LiveId" clId="{ACF2EC0A-BBE8-CD4C-8FAD-08F31ACF8F99}" dt="2021-05-14T07:57:10.250" v="41" actId="2696"/>
        <pc:sldMkLst>
          <pc:docMk/>
          <pc:sldMk cId="225903302" sldId="1895"/>
        </pc:sldMkLst>
      </pc:sldChg>
      <pc:sldChg chg="add del">
        <pc:chgData name="Stack Simplify" userId="30f9c473cae68561" providerId="LiveId" clId="{ACF2EC0A-BBE8-CD4C-8FAD-08F31ACF8F99}" dt="2021-05-14T08:01:22.914" v="90" actId="2696"/>
        <pc:sldMkLst>
          <pc:docMk/>
          <pc:sldMk cId="1577207755" sldId="1896"/>
        </pc:sldMkLst>
      </pc:sldChg>
      <pc:sldChg chg="add del">
        <pc:chgData name="Stack Simplify" userId="30f9c473cae68561" providerId="LiveId" clId="{ACF2EC0A-BBE8-CD4C-8FAD-08F31ACF8F99}" dt="2021-05-14T07:57:14.435" v="42" actId="2696"/>
        <pc:sldMkLst>
          <pc:docMk/>
          <pc:sldMk cId="2929792019" sldId="1897"/>
        </pc:sldMkLst>
      </pc:sldChg>
      <pc:sldChg chg="add modAnim">
        <pc:chgData name="Stack Simplify" userId="30f9c473cae68561" providerId="LiveId" clId="{ACF2EC0A-BBE8-CD4C-8FAD-08F31ACF8F99}" dt="2021-05-14T08:01:26.575" v="91"/>
        <pc:sldMkLst>
          <pc:docMk/>
          <pc:sldMk cId="3581519721" sldId="1898"/>
        </pc:sldMkLst>
      </pc:sldChg>
      <pc:sldChg chg="add del">
        <pc:chgData name="Stack Simplify" userId="30f9c473cae68561" providerId="LiveId" clId="{ACF2EC0A-BBE8-CD4C-8FAD-08F31ACF8F99}" dt="2021-05-14T07:57:16.859" v="43" actId="2696"/>
        <pc:sldMkLst>
          <pc:docMk/>
          <pc:sldMk cId="2461805368" sldId="1899"/>
        </pc:sldMkLst>
      </pc:sldChg>
      <pc:sldChg chg="add del">
        <pc:chgData name="Stack Simplify" userId="30f9c473cae68561" providerId="LiveId" clId="{ACF2EC0A-BBE8-CD4C-8FAD-08F31ACF8F99}" dt="2021-05-14T08:01:30.183" v="92" actId="2696"/>
        <pc:sldMkLst>
          <pc:docMk/>
          <pc:sldMk cId="2418313693" sldId="1900"/>
        </pc:sldMkLst>
      </pc:sldChg>
      <pc:sldChg chg="add del">
        <pc:chgData name="Stack Simplify" userId="30f9c473cae68561" providerId="LiveId" clId="{ACF2EC0A-BBE8-CD4C-8FAD-08F31ACF8F99}" dt="2021-05-14T07:57:19.012" v="44" actId="2696"/>
        <pc:sldMkLst>
          <pc:docMk/>
          <pc:sldMk cId="450191074" sldId="1901"/>
        </pc:sldMkLst>
      </pc:sldChg>
      <pc:sldChg chg="add modAnim">
        <pc:chgData name="Stack Simplify" userId="30f9c473cae68561" providerId="LiveId" clId="{ACF2EC0A-BBE8-CD4C-8FAD-08F31ACF8F99}" dt="2021-05-14T08:01:33.346" v="93"/>
        <pc:sldMkLst>
          <pc:docMk/>
          <pc:sldMk cId="1487690361" sldId="1902"/>
        </pc:sldMkLst>
      </pc:sldChg>
      <pc:sldChg chg="add del">
        <pc:chgData name="Stack Simplify" userId="30f9c473cae68561" providerId="LiveId" clId="{ACF2EC0A-BBE8-CD4C-8FAD-08F31ACF8F99}" dt="2021-05-14T07:57:22.251" v="45" actId="2696"/>
        <pc:sldMkLst>
          <pc:docMk/>
          <pc:sldMk cId="3575617002" sldId="1903"/>
        </pc:sldMkLst>
      </pc:sldChg>
      <pc:sldChg chg="add del">
        <pc:chgData name="Stack Simplify" userId="30f9c473cae68561" providerId="LiveId" clId="{ACF2EC0A-BBE8-CD4C-8FAD-08F31ACF8F99}" dt="2021-05-14T08:01:36.606" v="94" actId="2696"/>
        <pc:sldMkLst>
          <pc:docMk/>
          <pc:sldMk cId="822186206" sldId="1904"/>
        </pc:sldMkLst>
      </pc:sldChg>
      <pc:sldChg chg="add del">
        <pc:chgData name="Stack Simplify" userId="30f9c473cae68561" providerId="LiveId" clId="{ACF2EC0A-BBE8-CD4C-8FAD-08F31ACF8F99}" dt="2021-05-14T07:57:24.921" v="46" actId="2696"/>
        <pc:sldMkLst>
          <pc:docMk/>
          <pc:sldMk cId="3814453428" sldId="1905"/>
        </pc:sldMkLst>
      </pc:sldChg>
      <pc:sldChg chg="add modAnim">
        <pc:chgData name="Stack Simplify" userId="30f9c473cae68561" providerId="LiveId" clId="{ACF2EC0A-BBE8-CD4C-8FAD-08F31ACF8F99}" dt="2021-05-14T08:01:46.720" v="95"/>
        <pc:sldMkLst>
          <pc:docMk/>
          <pc:sldMk cId="2632072127" sldId="1906"/>
        </pc:sldMkLst>
      </pc:sldChg>
      <pc:sldChg chg="add modAnim">
        <pc:chgData name="Stack Simplify" userId="30f9c473cae68561" providerId="LiveId" clId="{ACF2EC0A-BBE8-CD4C-8FAD-08F31ACF8F99}" dt="2021-05-14T08:01:49.843" v="96"/>
        <pc:sldMkLst>
          <pc:docMk/>
          <pc:sldMk cId="2300527167" sldId="1907"/>
        </pc:sldMkLst>
      </pc:sldChg>
      <pc:sldChg chg="add del">
        <pc:chgData name="Stack Simplify" userId="30f9c473cae68561" providerId="LiveId" clId="{ACF2EC0A-BBE8-CD4C-8FAD-08F31ACF8F99}" dt="2021-05-14T07:57:32.364" v="47" actId="2696"/>
        <pc:sldMkLst>
          <pc:docMk/>
          <pc:sldMk cId="2757225385" sldId="1908"/>
        </pc:sldMkLst>
      </pc:sldChg>
      <pc:sldChg chg="add del">
        <pc:chgData name="Stack Simplify" userId="30f9c473cae68561" providerId="LiveId" clId="{ACF2EC0A-BBE8-CD4C-8FAD-08F31ACF8F99}" dt="2021-05-14T07:57:35.349" v="48" actId="2696"/>
        <pc:sldMkLst>
          <pc:docMk/>
          <pc:sldMk cId="1409523080" sldId="1909"/>
        </pc:sldMkLst>
      </pc:sldChg>
      <pc:sldChg chg="add modAnim">
        <pc:chgData name="Stack Simplify" userId="30f9c473cae68561" providerId="LiveId" clId="{ACF2EC0A-BBE8-CD4C-8FAD-08F31ACF8F99}" dt="2021-05-14T08:01:57.181" v="97"/>
        <pc:sldMkLst>
          <pc:docMk/>
          <pc:sldMk cId="2441465197" sldId="1910"/>
        </pc:sldMkLst>
      </pc:sldChg>
      <pc:sldChg chg="add modAnim">
        <pc:chgData name="Stack Simplify" userId="30f9c473cae68561" providerId="LiveId" clId="{ACF2EC0A-BBE8-CD4C-8FAD-08F31ACF8F99}" dt="2021-05-14T08:01:59.923" v="98"/>
        <pc:sldMkLst>
          <pc:docMk/>
          <pc:sldMk cId="2796286446" sldId="1911"/>
        </pc:sldMkLst>
      </pc:sldChg>
      <pc:sldChg chg="add del modAnim">
        <pc:chgData name="Stack Simplify" userId="30f9c473cae68561" providerId="LiveId" clId="{ACF2EC0A-BBE8-CD4C-8FAD-08F31ACF8F99}" dt="2021-05-14T08:30:21.475" v="119" actId="2696"/>
        <pc:sldMkLst>
          <pc:docMk/>
          <pc:sldMk cId="225382585" sldId="1912"/>
        </pc:sldMkLst>
      </pc:sldChg>
      <pc:sldChg chg="add del modAnim">
        <pc:chgData name="Stack Simplify" userId="30f9c473cae68561" providerId="LiveId" clId="{ACF2EC0A-BBE8-CD4C-8FAD-08F31ACF8F99}" dt="2021-05-14T08:30:21.475" v="119" actId="2696"/>
        <pc:sldMkLst>
          <pc:docMk/>
          <pc:sldMk cId="3438986872" sldId="1913"/>
        </pc:sldMkLst>
      </pc:sldChg>
      <pc:sldChg chg="add del">
        <pc:chgData name="Stack Simplify" userId="30f9c473cae68561" providerId="LiveId" clId="{ACF2EC0A-BBE8-CD4C-8FAD-08F31ACF8F99}" dt="2021-05-14T07:57:44.089" v="49" actId="2696"/>
        <pc:sldMkLst>
          <pc:docMk/>
          <pc:sldMk cId="2451713110" sldId="1914"/>
        </pc:sldMkLst>
      </pc:sldChg>
      <pc:sldChg chg="add del">
        <pc:chgData name="Stack Simplify" userId="30f9c473cae68561" providerId="LiveId" clId="{ACF2EC0A-BBE8-CD4C-8FAD-08F31ACF8F99}" dt="2021-05-14T07:57:44.893" v="50" actId="2696"/>
        <pc:sldMkLst>
          <pc:docMk/>
          <pc:sldMk cId="2344504085" sldId="1915"/>
        </pc:sldMkLst>
      </pc:sldChg>
      <pc:sldChg chg="add del">
        <pc:chgData name="Stack Simplify" userId="30f9c473cae68561" providerId="LiveId" clId="{ACF2EC0A-BBE8-CD4C-8FAD-08F31ACF8F99}" dt="2021-05-14T07:57:45.787" v="51" actId="2696"/>
        <pc:sldMkLst>
          <pc:docMk/>
          <pc:sldMk cId="279788697" sldId="1916"/>
        </pc:sldMkLst>
      </pc:sldChg>
      <pc:sldChg chg="add del">
        <pc:chgData name="Stack Simplify" userId="30f9c473cae68561" providerId="LiveId" clId="{ACF2EC0A-BBE8-CD4C-8FAD-08F31ACF8F99}" dt="2021-05-14T07:57:46.205" v="52" actId="2696"/>
        <pc:sldMkLst>
          <pc:docMk/>
          <pc:sldMk cId="1059620632" sldId="1917"/>
        </pc:sldMkLst>
      </pc:sldChg>
      <pc:sldChg chg="add del">
        <pc:chgData name="Stack Simplify" userId="30f9c473cae68561" providerId="LiveId" clId="{ACF2EC0A-BBE8-CD4C-8FAD-08F31ACF8F99}" dt="2021-05-14T07:57:47.193" v="53" actId="2696"/>
        <pc:sldMkLst>
          <pc:docMk/>
          <pc:sldMk cId="4172421218" sldId="1918"/>
        </pc:sldMkLst>
      </pc:sldChg>
      <pc:sldChg chg="add del">
        <pc:chgData name="Stack Simplify" userId="30f9c473cae68561" providerId="LiveId" clId="{ACF2EC0A-BBE8-CD4C-8FAD-08F31ACF8F99}" dt="2021-05-14T07:57:48.798" v="54" actId="2696"/>
        <pc:sldMkLst>
          <pc:docMk/>
          <pc:sldMk cId="3343097511" sldId="1919"/>
        </pc:sldMkLst>
      </pc:sldChg>
      <pc:sldChg chg="add del">
        <pc:chgData name="Stack Simplify" userId="30f9c473cae68561" providerId="LiveId" clId="{ACF2EC0A-BBE8-CD4C-8FAD-08F31ACF8F99}" dt="2021-05-14T07:57:51.864" v="55" actId="2696"/>
        <pc:sldMkLst>
          <pc:docMk/>
          <pc:sldMk cId="1072583310" sldId="1920"/>
        </pc:sldMkLst>
      </pc:sldChg>
      <pc:sldChg chg="add del">
        <pc:chgData name="Stack Simplify" userId="30f9c473cae68561" providerId="LiveId" clId="{ACF2EC0A-BBE8-CD4C-8FAD-08F31ACF8F99}" dt="2021-05-14T07:57:55.763" v="56" actId="2696"/>
        <pc:sldMkLst>
          <pc:docMk/>
          <pc:sldMk cId="2453871948" sldId="1921"/>
        </pc:sldMkLst>
      </pc:sldChg>
      <pc:sldChg chg="add modAnim">
        <pc:chgData name="Stack Simplify" userId="30f9c473cae68561" providerId="LiveId" clId="{ACF2EC0A-BBE8-CD4C-8FAD-08F31ACF8F99}" dt="2021-05-14T08:02:19.202" v="101"/>
        <pc:sldMkLst>
          <pc:docMk/>
          <pc:sldMk cId="3145336573" sldId="1922"/>
        </pc:sldMkLst>
      </pc:sldChg>
      <pc:sldChg chg="add">
        <pc:chgData name="Stack Simplify" userId="30f9c473cae68561" providerId="LiveId" clId="{ACF2EC0A-BBE8-CD4C-8FAD-08F31ACF8F99}" dt="2021-05-14T07:55:32.482" v="25"/>
        <pc:sldMkLst>
          <pc:docMk/>
          <pc:sldMk cId="3036575899" sldId="1923"/>
        </pc:sldMkLst>
      </pc:sldChg>
      <pc:sldChg chg="add del">
        <pc:chgData name="Stack Simplify" userId="30f9c473cae68561" providerId="LiveId" clId="{ACF2EC0A-BBE8-CD4C-8FAD-08F31ACF8F99}" dt="2021-05-14T08:02:34.094" v="102" actId="2696"/>
        <pc:sldMkLst>
          <pc:docMk/>
          <pc:sldMk cId="344602475" sldId="1924"/>
        </pc:sldMkLst>
      </pc:sldChg>
      <pc:sldChg chg="add del">
        <pc:chgData name="Stack Simplify" userId="30f9c473cae68561" providerId="LiveId" clId="{ACF2EC0A-BBE8-CD4C-8FAD-08F31ACF8F99}" dt="2021-05-14T07:58:02.437" v="57" actId="2696"/>
        <pc:sldMkLst>
          <pc:docMk/>
          <pc:sldMk cId="484757745" sldId="1925"/>
        </pc:sldMkLst>
      </pc:sldChg>
      <pc:sldChg chg="add del">
        <pc:chgData name="Stack Simplify" userId="30f9c473cae68561" providerId="LiveId" clId="{ACF2EC0A-BBE8-CD4C-8FAD-08F31ACF8F99}" dt="2021-05-14T08:02:34.094" v="102" actId="2696"/>
        <pc:sldMkLst>
          <pc:docMk/>
          <pc:sldMk cId="2828509753" sldId="1926"/>
        </pc:sldMkLst>
      </pc:sldChg>
      <pc:sldChg chg="add del">
        <pc:chgData name="Stack Simplify" userId="30f9c473cae68561" providerId="LiveId" clId="{ACF2EC0A-BBE8-CD4C-8FAD-08F31ACF8F99}" dt="2021-05-14T07:58:04.625" v="58" actId="2696"/>
        <pc:sldMkLst>
          <pc:docMk/>
          <pc:sldMk cId="4024029807" sldId="1927"/>
        </pc:sldMkLst>
      </pc:sldChg>
      <pc:sldChg chg="add del">
        <pc:chgData name="Stack Simplify" userId="30f9c473cae68561" providerId="LiveId" clId="{ACF2EC0A-BBE8-CD4C-8FAD-08F31ACF8F99}" dt="2021-05-14T07:58:05.871" v="59" actId="2696"/>
        <pc:sldMkLst>
          <pc:docMk/>
          <pc:sldMk cId="2455431925" sldId="1928"/>
        </pc:sldMkLst>
      </pc:sldChg>
      <pc:sldChg chg="add del">
        <pc:chgData name="Stack Simplify" userId="30f9c473cae68561" providerId="LiveId" clId="{ACF2EC0A-BBE8-CD4C-8FAD-08F31ACF8F99}" dt="2021-05-14T07:58:07.835" v="60" actId="2696"/>
        <pc:sldMkLst>
          <pc:docMk/>
          <pc:sldMk cId="4283687486" sldId="1929"/>
        </pc:sldMkLst>
      </pc:sldChg>
      <pc:sldChg chg="add modAnim">
        <pc:chgData name="Stack Simplify" userId="30f9c473cae68561" providerId="LiveId" clId="{ACF2EC0A-BBE8-CD4C-8FAD-08F31ACF8F99}" dt="2021-05-14T08:02:56.583" v="103"/>
        <pc:sldMkLst>
          <pc:docMk/>
          <pc:sldMk cId="322870964" sldId="1930"/>
        </pc:sldMkLst>
      </pc:sldChg>
      <pc:sldChg chg="addSp modSp add mod modAnim">
        <pc:chgData name="Stack Simplify" userId="30f9c473cae68561" providerId="LiveId" clId="{ACF2EC0A-BBE8-CD4C-8FAD-08F31ACF8F99}" dt="2021-05-14T08:27:15.116" v="110" actId="1076"/>
        <pc:sldMkLst>
          <pc:docMk/>
          <pc:sldMk cId="2217165129" sldId="1931"/>
        </pc:sldMkLst>
        <pc:spChg chg="mod">
          <ac:chgData name="Stack Simplify" userId="30f9c473cae68561" providerId="LiveId" clId="{ACF2EC0A-BBE8-CD4C-8FAD-08F31ACF8F99}" dt="2021-05-14T08:27:15.116" v="110" actId="1076"/>
          <ac:spMkLst>
            <pc:docMk/>
            <pc:sldMk cId="2217165129" sldId="1931"/>
            <ac:spMk id="4" creationId="{F9ACFD84-1BF0-BE47-862E-C4FB4FF07597}"/>
          </ac:spMkLst>
        </pc:spChg>
        <pc:spChg chg="add mod">
          <ac:chgData name="Stack Simplify" userId="30f9c473cae68561" providerId="LiveId" clId="{ACF2EC0A-BBE8-CD4C-8FAD-08F31ACF8F99}" dt="2021-05-14T08:27:12.823" v="109" actId="1076"/>
          <ac:spMkLst>
            <pc:docMk/>
            <pc:sldMk cId="2217165129" sldId="1931"/>
            <ac:spMk id="64" creationId="{329C5FF7-8851-9C40-AB3A-F1C7A54D8A29}"/>
          </ac:spMkLst>
        </pc:spChg>
      </pc:sldChg>
      <pc:sldChg chg="add del modAnim">
        <pc:chgData name="Stack Simplify" userId="30f9c473cae68561" providerId="LiveId" clId="{ACF2EC0A-BBE8-CD4C-8FAD-08F31ACF8F99}" dt="2021-05-14T08:27:16.715" v="111" actId="2696"/>
        <pc:sldMkLst>
          <pc:docMk/>
          <pc:sldMk cId="2143976559" sldId="1932"/>
        </pc:sldMkLst>
      </pc:sldChg>
      <pc:sldChg chg="add del">
        <pc:chgData name="Stack Simplify" userId="30f9c473cae68561" providerId="LiveId" clId="{ACF2EC0A-BBE8-CD4C-8FAD-08F31ACF8F99}" dt="2021-05-14T07:58:13.175" v="61" actId="2696"/>
        <pc:sldMkLst>
          <pc:docMk/>
          <pc:sldMk cId="1753876798" sldId="1933"/>
        </pc:sldMkLst>
      </pc:sldChg>
      <pc:sldChg chg="add del">
        <pc:chgData name="Stack Simplify" userId="30f9c473cae68561" providerId="LiveId" clId="{ACF2EC0A-BBE8-CD4C-8FAD-08F31ACF8F99}" dt="2021-05-14T10:56:44.089" v="1398" actId="2696"/>
        <pc:sldMkLst>
          <pc:docMk/>
          <pc:sldMk cId="344229178" sldId="1934"/>
        </pc:sldMkLst>
      </pc:sldChg>
      <pc:sldChg chg="addSp delSp modSp new mod modAnim">
        <pc:chgData name="Stack Simplify" userId="30f9c473cae68561" providerId="LiveId" clId="{ACF2EC0A-BBE8-CD4C-8FAD-08F31ACF8F99}" dt="2021-05-14T09:25:27.997" v="1350" actId="20577"/>
        <pc:sldMkLst>
          <pc:docMk/>
          <pc:sldMk cId="1714916571" sldId="1935"/>
        </pc:sldMkLst>
        <pc:spChg chg="del">
          <ac:chgData name="Stack Simplify" userId="30f9c473cae68561" providerId="LiveId" clId="{ACF2EC0A-BBE8-CD4C-8FAD-08F31ACF8F99}" dt="2021-05-14T09:03:00.455" v="122" actId="478"/>
          <ac:spMkLst>
            <pc:docMk/>
            <pc:sldMk cId="1714916571" sldId="1935"/>
            <ac:spMk id="2" creationId="{FFDEE20E-9BBC-6A4D-A806-916DCF7E54E6}"/>
          </ac:spMkLst>
        </pc:spChg>
        <pc:spChg chg="mod">
          <ac:chgData name="Stack Simplify" userId="30f9c473cae68561" providerId="LiveId" clId="{ACF2EC0A-BBE8-CD4C-8FAD-08F31ACF8F99}" dt="2021-05-14T09:24:50.911" v="1335" actId="6549"/>
          <ac:spMkLst>
            <pc:docMk/>
            <pc:sldMk cId="1714916571" sldId="1935"/>
            <ac:spMk id="3" creationId="{D480282F-8EAE-1045-BFE1-E3EF0E88AFEA}"/>
          </ac:spMkLst>
        </pc:spChg>
        <pc:spChg chg="del">
          <ac:chgData name="Stack Simplify" userId="30f9c473cae68561" providerId="LiveId" clId="{ACF2EC0A-BBE8-CD4C-8FAD-08F31ACF8F99}" dt="2021-05-14T09:02:57.526" v="121" actId="478"/>
          <ac:spMkLst>
            <pc:docMk/>
            <pc:sldMk cId="1714916571" sldId="1935"/>
            <ac:spMk id="4" creationId="{0C395094-EB25-0742-8CC3-C24735FBC581}"/>
          </ac:spMkLst>
        </pc:spChg>
        <pc:spChg chg="add mod">
          <ac:chgData name="Stack Simplify" userId="30f9c473cae68561" providerId="LiveId" clId="{ACF2EC0A-BBE8-CD4C-8FAD-08F31ACF8F99}" dt="2021-05-14T09:22:55.813" v="1314" actId="1076"/>
          <ac:spMkLst>
            <pc:docMk/>
            <pc:sldMk cId="1714916571" sldId="1935"/>
            <ac:spMk id="5" creationId="{322C57E0-CA8A-B641-A3FB-0850FCC72D2F}"/>
          </ac:spMkLst>
        </pc:spChg>
        <pc:spChg chg="add mod">
          <ac:chgData name="Stack Simplify" userId="30f9c473cae68561" providerId="LiveId" clId="{ACF2EC0A-BBE8-CD4C-8FAD-08F31ACF8F99}" dt="2021-05-14T09:22:55.813" v="1314" actId="1076"/>
          <ac:spMkLst>
            <pc:docMk/>
            <pc:sldMk cId="1714916571" sldId="1935"/>
            <ac:spMk id="6" creationId="{A5890DAB-65B6-8843-B3A2-5A4A71CA70E7}"/>
          </ac:spMkLst>
        </pc:spChg>
        <pc:spChg chg="add mod">
          <ac:chgData name="Stack Simplify" userId="30f9c473cae68561" providerId="LiveId" clId="{ACF2EC0A-BBE8-CD4C-8FAD-08F31ACF8F99}" dt="2021-05-14T09:22:55.813" v="1314" actId="1076"/>
          <ac:spMkLst>
            <pc:docMk/>
            <pc:sldMk cId="1714916571" sldId="1935"/>
            <ac:spMk id="7" creationId="{D547616B-F0C0-9746-B30A-2B918FBEEA06}"/>
          </ac:spMkLst>
        </pc:spChg>
        <pc:spChg chg="add mod">
          <ac:chgData name="Stack Simplify" userId="30f9c473cae68561" providerId="LiveId" clId="{ACF2EC0A-BBE8-CD4C-8FAD-08F31ACF8F99}" dt="2021-05-14T09:22:55.813" v="1314" actId="1076"/>
          <ac:spMkLst>
            <pc:docMk/>
            <pc:sldMk cId="1714916571" sldId="1935"/>
            <ac:spMk id="8" creationId="{36E6D1C5-E87D-AF47-AA9D-6D0392A143F3}"/>
          </ac:spMkLst>
        </pc:spChg>
        <pc:spChg chg="add mod">
          <ac:chgData name="Stack Simplify" userId="30f9c473cae68561" providerId="LiveId" clId="{ACF2EC0A-BBE8-CD4C-8FAD-08F31ACF8F99}" dt="2021-05-14T09:22:55.813" v="1314" actId="1076"/>
          <ac:spMkLst>
            <pc:docMk/>
            <pc:sldMk cId="1714916571" sldId="1935"/>
            <ac:spMk id="9" creationId="{38BFEBE9-F871-0E41-9116-2ACFF26F2CE7}"/>
          </ac:spMkLst>
        </pc:spChg>
        <pc:spChg chg="add mod">
          <ac:chgData name="Stack Simplify" userId="30f9c473cae68561" providerId="LiveId" clId="{ACF2EC0A-BBE8-CD4C-8FAD-08F31ACF8F99}" dt="2021-05-14T09:22:55.813" v="1314" actId="1076"/>
          <ac:spMkLst>
            <pc:docMk/>
            <pc:sldMk cId="1714916571" sldId="1935"/>
            <ac:spMk id="10" creationId="{DB060BD6-E727-1643-9A81-118C67C915AC}"/>
          </ac:spMkLst>
        </pc:spChg>
        <pc:spChg chg="add mod">
          <ac:chgData name="Stack Simplify" userId="30f9c473cae68561" providerId="LiveId" clId="{ACF2EC0A-BBE8-CD4C-8FAD-08F31ACF8F99}" dt="2021-05-14T09:22:55.813" v="1314" actId="1076"/>
          <ac:spMkLst>
            <pc:docMk/>
            <pc:sldMk cId="1714916571" sldId="1935"/>
            <ac:spMk id="11" creationId="{AD628141-CBAC-5346-A269-83BA947CBF54}"/>
          </ac:spMkLst>
        </pc:spChg>
        <pc:spChg chg="add mod">
          <ac:chgData name="Stack Simplify" userId="30f9c473cae68561" providerId="LiveId" clId="{ACF2EC0A-BBE8-CD4C-8FAD-08F31ACF8F99}" dt="2021-05-14T09:22:55.813" v="1314" actId="1076"/>
          <ac:spMkLst>
            <pc:docMk/>
            <pc:sldMk cId="1714916571" sldId="1935"/>
            <ac:spMk id="12" creationId="{69991959-5CB8-BD4B-8B9A-520602BAEBA7}"/>
          </ac:spMkLst>
        </pc:spChg>
        <pc:spChg chg="add mod">
          <ac:chgData name="Stack Simplify" userId="30f9c473cae68561" providerId="LiveId" clId="{ACF2EC0A-BBE8-CD4C-8FAD-08F31ACF8F99}" dt="2021-05-14T09:22:55.813" v="1314" actId="1076"/>
          <ac:spMkLst>
            <pc:docMk/>
            <pc:sldMk cId="1714916571" sldId="1935"/>
            <ac:spMk id="13" creationId="{785A50DF-C762-5843-8EE4-CFA3C5C88298}"/>
          </ac:spMkLst>
        </pc:spChg>
        <pc:spChg chg="add mod">
          <ac:chgData name="Stack Simplify" userId="30f9c473cae68561" providerId="LiveId" clId="{ACF2EC0A-BBE8-CD4C-8FAD-08F31ACF8F99}" dt="2021-05-14T09:22:55.813" v="1314" actId="1076"/>
          <ac:spMkLst>
            <pc:docMk/>
            <pc:sldMk cId="1714916571" sldId="1935"/>
            <ac:spMk id="14" creationId="{BCED748A-BE25-344B-B5C5-68D13B651F8A}"/>
          </ac:spMkLst>
        </pc:spChg>
        <pc:spChg chg="add mod">
          <ac:chgData name="Stack Simplify" userId="30f9c473cae68561" providerId="LiveId" clId="{ACF2EC0A-BBE8-CD4C-8FAD-08F31ACF8F99}" dt="2021-05-14T09:22:55.813" v="1314" actId="1076"/>
          <ac:spMkLst>
            <pc:docMk/>
            <pc:sldMk cId="1714916571" sldId="1935"/>
            <ac:spMk id="15" creationId="{E591F761-D352-A44C-96CB-4D5D7E4D0078}"/>
          </ac:spMkLst>
        </pc:spChg>
        <pc:spChg chg="add mod">
          <ac:chgData name="Stack Simplify" userId="30f9c473cae68561" providerId="LiveId" clId="{ACF2EC0A-BBE8-CD4C-8FAD-08F31ACF8F99}" dt="2021-05-14T09:22:55.813" v="1314" actId="1076"/>
          <ac:spMkLst>
            <pc:docMk/>
            <pc:sldMk cId="1714916571" sldId="1935"/>
            <ac:spMk id="16" creationId="{A0A1FEC0-143A-044F-BED8-DAF195607B9C}"/>
          </ac:spMkLst>
        </pc:spChg>
        <pc:spChg chg="add mod">
          <ac:chgData name="Stack Simplify" userId="30f9c473cae68561" providerId="LiveId" clId="{ACF2EC0A-BBE8-CD4C-8FAD-08F31ACF8F99}" dt="2021-05-14T09:22:55.813" v="1314" actId="1076"/>
          <ac:spMkLst>
            <pc:docMk/>
            <pc:sldMk cId="1714916571" sldId="1935"/>
            <ac:spMk id="17" creationId="{4931D97D-1F3A-5C4D-834A-41E1D0272144}"/>
          </ac:spMkLst>
        </pc:spChg>
        <pc:spChg chg="add mod">
          <ac:chgData name="Stack Simplify" userId="30f9c473cae68561" providerId="LiveId" clId="{ACF2EC0A-BBE8-CD4C-8FAD-08F31ACF8F99}" dt="2021-05-14T09:25:27.997" v="1350" actId="20577"/>
          <ac:spMkLst>
            <pc:docMk/>
            <pc:sldMk cId="1714916571" sldId="1935"/>
            <ac:spMk id="18" creationId="{ECCCF5DB-CA0B-8849-821D-B83E909FE3D3}"/>
          </ac:spMkLst>
        </pc:spChg>
        <pc:spChg chg="add mod">
          <ac:chgData name="Stack Simplify" userId="30f9c473cae68561" providerId="LiveId" clId="{ACF2EC0A-BBE8-CD4C-8FAD-08F31ACF8F99}" dt="2021-05-14T09:22:55.813" v="1314" actId="1076"/>
          <ac:spMkLst>
            <pc:docMk/>
            <pc:sldMk cId="1714916571" sldId="1935"/>
            <ac:spMk id="19" creationId="{53284336-3F86-E947-9634-89FBFF67B55E}"/>
          </ac:spMkLst>
        </pc:spChg>
        <pc:spChg chg="add mod">
          <ac:chgData name="Stack Simplify" userId="30f9c473cae68561" providerId="LiveId" clId="{ACF2EC0A-BBE8-CD4C-8FAD-08F31ACF8F99}" dt="2021-05-14T09:22:55.813" v="1314" actId="1076"/>
          <ac:spMkLst>
            <pc:docMk/>
            <pc:sldMk cId="1714916571" sldId="1935"/>
            <ac:spMk id="20" creationId="{62D9A416-7E10-7843-837E-E4116F44F7CA}"/>
          </ac:spMkLst>
        </pc:spChg>
        <pc:spChg chg="add mod">
          <ac:chgData name="Stack Simplify" userId="30f9c473cae68561" providerId="LiveId" clId="{ACF2EC0A-BBE8-CD4C-8FAD-08F31ACF8F99}" dt="2021-05-14T09:22:55.813" v="1314" actId="1076"/>
          <ac:spMkLst>
            <pc:docMk/>
            <pc:sldMk cId="1714916571" sldId="1935"/>
            <ac:spMk id="21" creationId="{B56C9CF8-5A98-1D4E-BBCA-D5CC224713D5}"/>
          </ac:spMkLst>
        </pc:spChg>
        <pc:spChg chg="add mod">
          <ac:chgData name="Stack Simplify" userId="30f9c473cae68561" providerId="LiveId" clId="{ACF2EC0A-BBE8-CD4C-8FAD-08F31ACF8F99}" dt="2021-05-14T09:22:55.813" v="1314" actId="1076"/>
          <ac:spMkLst>
            <pc:docMk/>
            <pc:sldMk cId="1714916571" sldId="1935"/>
            <ac:spMk id="22" creationId="{DFBF62AB-964F-9F40-B543-92370544BB9B}"/>
          </ac:spMkLst>
        </pc:spChg>
        <pc:spChg chg="add mod">
          <ac:chgData name="Stack Simplify" userId="30f9c473cae68561" providerId="LiveId" clId="{ACF2EC0A-BBE8-CD4C-8FAD-08F31ACF8F99}" dt="2021-05-14T09:22:55.813" v="1314" actId="1076"/>
          <ac:spMkLst>
            <pc:docMk/>
            <pc:sldMk cId="1714916571" sldId="1935"/>
            <ac:spMk id="23" creationId="{F0FDE502-F85D-0242-B4E1-A7BC3B3700E4}"/>
          </ac:spMkLst>
        </pc:spChg>
        <pc:spChg chg="add mod">
          <ac:chgData name="Stack Simplify" userId="30f9c473cae68561" providerId="LiveId" clId="{ACF2EC0A-BBE8-CD4C-8FAD-08F31ACF8F99}" dt="2021-05-14T09:22:55.813" v="1314" actId="1076"/>
          <ac:spMkLst>
            <pc:docMk/>
            <pc:sldMk cId="1714916571" sldId="1935"/>
            <ac:spMk id="24" creationId="{4853180D-5BFD-CA42-A871-710DE142AD14}"/>
          </ac:spMkLst>
        </pc:spChg>
        <pc:spChg chg="add mod">
          <ac:chgData name="Stack Simplify" userId="30f9c473cae68561" providerId="LiveId" clId="{ACF2EC0A-BBE8-CD4C-8FAD-08F31ACF8F99}" dt="2021-05-14T09:22:55.813" v="1314" actId="1076"/>
          <ac:spMkLst>
            <pc:docMk/>
            <pc:sldMk cId="1714916571" sldId="1935"/>
            <ac:spMk id="25" creationId="{DE52167F-8F14-EB46-9D7B-17A9747372C3}"/>
          </ac:spMkLst>
        </pc:spChg>
        <pc:spChg chg="add mod">
          <ac:chgData name="Stack Simplify" userId="30f9c473cae68561" providerId="LiveId" clId="{ACF2EC0A-BBE8-CD4C-8FAD-08F31ACF8F99}" dt="2021-05-14T09:22:55.813" v="1314" actId="1076"/>
          <ac:spMkLst>
            <pc:docMk/>
            <pc:sldMk cId="1714916571" sldId="1935"/>
            <ac:spMk id="26" creationId="{0AE2CC87-D36A-6740-A07B-7C57A7CAEF44}"/>
          </ac:spMkLst>
        </pc:spChg>
      </pc:sldChg>
      <pc:sldChg chg="addSp delSp modSp new mod">
        <pc:chgData name="Stack Simplify" userId="30f9c473cae68561" providerId="LiveId" clId="{ACF2EC0A-BBE8-CD4C-8FAD-08F31ACF8F99}" dt="2021-05-14T09:55:51.410" v="1397" actId="692"/>
        <pc:sldMkLst>
          <pc:docMk/>
          <pc:sldMk cId="1637599018" sldId="1936"/>
        </pc:sldMkLst>
        <pc:spChg chg="del">
          <ac:chgData name="Stack Simplify" userId="30f9c473cae68561" providerId="LiveId" clId="{ACF2EC0A-BBE8-CD4C-8FAD-08F31ACF8F99}" dt="2021-05-14T09:55:09.940" v="1352" actId="478"/>
          <ac:spMkLst>
            <pc:docMk/>
            <pc:sldMk cId="1637599018" sldId="1936"/>
            <ac:spMk id="3" creationId="{27610860-F8E0-B141-8AE8-3673524A3C5A}"/>
          </ac:spMkLst>
        </pc:spChg>
        <pc:spChg chg="mod">
          <ac:chgData name="Stack Simplify" userId="30f9c473cae68561" providerId="LiveId" clId="{ACF2EC0A-BBE8-CD4C-8FAD-08F31ACF8F99}" dt="2021-05-14T09:55:21.481" v="1379" actId="20577"/>
          <ac:spMkLst>
            <pc:docMk/>
            <pc:sldMk cId="1637599018" sldId="1936"/>
            <ac:spMk id="4" creationId="{9B6B93DC-C844-5B4B-B771-6C99DDF0BBC4}"/>
          </ac:spMkLst>
        </pc:spChg>
        <pc:spChg chg="add mod">
          <ac:chgData name="Stack Simplify" userId="30f9c473cae68561" providerId="LiveId" clId="{ACF2EC0A-BBE8-CD4C-8FAD-08F31ACF8F99}" dt="2021-05-14T09:55:51.410" v="1397" actId="692"/>
          <ac:spMkLst>
            <pc:docMk/>
            <pc:sldMk cId="1637599018" sldId="1936"/>
            <ac:spMk id="6" creationId="{D863F49E-F9FB-224F-AC51-B8B34F5C5990}"/>
          </ac:spMkLst>
        </pc:spChg>
        <pc:picChg chg="add">
          <ac:chgData name="Stack Simplify" userId="30f9c473cae68561" providerId="LiveId" clId="{ACF2EC0A-BBE8-CD4C-8FAD-08F31ACF8F99}" dt="2021-05-14T09:55:10.308" v="1353"/>
          <ac:picMkLst>
            <pc:docMk/>
            <pc:sldMk cId="1637599018" sldId="1936"/>
            <ac:picMk id="5" creationId="{72EE5CF6-B908-624F-9EF5-5106269D1A8F}"/>
          </ac:picMkLst>
        </pc:picChg>
      </pc:sldChg>
      <pc:sldMasterChg chg="delSldLayout">
        <pc:chgData name="Stack Simplify" userId="30f9c473cae68561" providerId="LiveId" clId="{ACF2EC0A-BBE8-CD4C-8FAD-08F31ACF8F99}" dt="2021-05-14T07:50:37.008" v="0" actId="2696"/>
        <pc:sldMasterMkLst>
          <pc:docMk/>
          <pc:sldMasterMk cId="422198654" sldId="2147483648"/>
        </pc:sldMasterMkLst>
        <pc:sldLayoutChg chg="del">
          <pc:chgData name="Stack Simplify" userId="30f9c473cae68561" providerId="LiveId" clId="{ACF2EC0A-BBE8-CD4C-8FAD-08F31ACF8F99}" dt="2021-05-14T07:50:37.008" v="0" actId="2696"/>
          <pc:sldLayoutMkLst>
            <pc:docMk/>
            <pc:sldMasterMk cId="422198654" sldId="2147483648"/>
            <pc:sldLayoutMk cId="1590528536" sldId="2147483661"/>
          </pc:sldLayoutMkLst>
        </pc:sldLayoutChg>
        <pc:sldLayoutChg chg="del">
          <pc:chgData name="Stack Simplify" userId="30f9c473cae68561" providerId="LiveId" clId="{ACF2EC0A-BBE8-CD4C-8FAD-08F31ACF8F99}" dt="2021-05-14T07:50:37.008" v="0" actId="2696"/>
          <pc:sldLayoutMkLst>
            <pc:docMk/>
            <pc:sldMasterMk cId="422198654" sldId="2147483648"/>
            <pc:sldLayoutMk cId="3342062994" sldId="2147483662"/>
          </pc:sldLayoutMkLst>
        </pc:sldLayoutChg>
        <pc:sldLayoutChg chg="del">
          <pc:chgData name="Stack Simplify" userId="30f9c473cae68561" providerId="LiveId" clId="{ACF2EC0A-BBE8-CD4C-8FAD-08F31ACF8F99}" dt="2021-05-14T07:50:37.008" v="0" actId="2696"/>
          <pc:sldLayoutMkLst>
            <pc:docMk/>
            <pc:sldMasterMk cId="422198654" sldId="2147483648"/>
            <pc:sldLayoutMk cId="3540436769" sldId="2147483663"/>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281146-7D6B-A140-97CF-ECB5244B71E1}" type="doc">
      <dgm:prSet loTypeId="urn:microsoft.com/office/officeart/2005/8/layout/chevron1" loCatId="" qsTypeId="urn:microsoft.com/office/officeart/2005/8/quickstyle/simple1" qsCatId="simple" csTypeId="urn:microsoft.com/office/officeart/2005/8/colors/accent1_2" csCatId="accent1" phldr="1"/>
      <dgm:spPr/>
    </dgm:pt>
    <dgm:pt modelId="{FDF630A8-85BE-C24E-96B1-0F41053BF3A7}">
      <dgm:prSet phldrT="[Text]"/>
      <dgm:spPr>
        <a:solidFill>
          <a:srgbClr val="7030A0"/>
        </a:solidFill>
      </dgm:spPr>
      <dgm:t>
        <a:bodyPr/>
        <a:lstStyle/>
        <a:p>
          <a:r>
            <a:rPr lang="en-GB" dirty="0" err="1"/>
            <a:t>init</a:t>
          </a:r>
          <a:endParaRPr lang="en-GB" dirty="0"/>
        </a:p>
      </dgm:t>
    </dgm:pt>
    <dgm:pt modelId="{78D4AB66-230A-844C-A55B-A7117D8FC716}" type="parTrans" cxnId="{D13BFB0E-BC1F-F842-8DC8-B7D88F4C3D50}">
      <dgm:prSet/>
      <dgm:spPr/>
      <dgm:t>
        <a:bodyPr/>
        <a:lstStyle/>
        <a:p>
          <a:endParaRPr lang="en-GB"/>
        </a:p>
      </dgm:t>
    </dgm:pt>
    <dgm:pt modelId="{5AE91E30-8091-EC46-9120-82663F85B489}" type="sibTrans" cxnId="{D13BFB0E-BC1F-F842-8DC8-B7D88F4C3D50}">
      <dgm:prSet/>
      <dgm:spPr/>
      <dgm:t>
        <a:bodyPr/>
        <a:lstStyle/>
        <a:p>
          <a:endParaRPr lang="en-GB"/>
        </a:p>
      </dgm:t>
    </dgm:pt>
    <dgm:pt modelId="{98AF8843-A08F-224E-9DE3-23F80834E0FC}">
      <dgm:prSet phldrT="[Text]"/>
      <dgm:spPr>
        <a:solidFill>
          <a:srgbClr val="0070C0"/>
        </a:solidFill>
      </dgm:spPr>
      <dgm:t>
        <a:bodyPr/>
        <a:lstStyle/>
        <a:p>
          <a:r>
            <a:rPr lang="en-GB" dirty="0"/>
            <a:t>validate</a:t>
          </a:r>
        </a:p>
      </dgm:t>
    </dgm:pt>
    <dgm:pt modelId="{AAE169D3-E792-5A46-A3E8-808FCD473719}" type="parTrans" cxnId="{1B161A57-BF52-F84A-AE9D-3D328AE1C278}">
      <dgm:prSet/>
      <dgm:spPr/>
      <dgm:t>
        <a:bodyPr/>
        <a:lstStyle/>
        <a:p>
          <a:endParaRPr lang="en-GB"/>
        </a:p>
      </dgm:t>
    </dgm:pt>
    <dgm:pt modelId="{8BB94AE2-221E-5145-97C0-FAF4CE31DA10}" type="sibTrans" cxnId="{1B161A57-BF52-F84A-AE9D-3D328AE1C278}">
      <dgm:prSet/>
      <dgm:spPr/>
      <dgm:t>
        <a:bodyPr/>
        <a:lstStyle/>
        <a:p>
          <a:endParaRPr lang="en-GB"/>
        </a:p>
      </dgm:t>
    </dgm:pt>
    <dgm:pt modelId="{9CA6E2EC-6EF9-0A44-A225-C779AFA1ADB5}">
      <dgm:prSet phldrT="[Text]"/>
      <dgm:spPr>
        <a:solidFill>
          <a:srgbClr val="FFC000"/>
        </a:solidFill>
      </dgm:spPr>
      <dgm:t>
        <a:bodyPr/>
        <a:lstStyle/>
        <a:p>
          <a:r>
            <a:rPr lang="en-GB" dirty="0"/>
            <a:t>plan</a:t>
          </a:r>
        </a:p>
      </dgm:t>
    </dgm:pt>
    <dgm:pt modelId="{90E3F3F8-7381-8242-AB5B-E7496426B0EE}" type="parTrans" cxnId="{8014512B-1B93-A340-8441-06F5C7621166}">
      <dgm:prSet/>
      <dgm:spPr/>
      <dgm:t>
        <a:bodyPr/>
        <a:lstStyle/>
        <a:p>
          <a:endParaRPr lang="en-GB"/>
        </a:p>
      </dgm:t>
    </dgm:pt>
    <dgm:pt modelId="{47921B75-EA30-6A4F-8D99-5BDDE69CD579}" type="sibTrans" cxnId="{8014512B-1B93-A340-8441-06F5C7621166}">
      <dgm:prSet/>
      <dgm:spPr/>
      <dgm:t>
        <a:bodyPr/>
        <a:lstStyle/>
        <a:p>
          <a:endParaRPr lang="en-GB"/>
        </a:p>
      </dgm:t>
    </dgm:pt>
    <dgm:pt modelId="{136E4566-98C7-DD4A-B3BA-450A591846FF}">
      <dgm:prSet phldrT="[Text]"/>
      <dgm:spPr>
        <a:solidFill>
          <a:srgbClr val="00B050"/>
        </a:solidFill>
      </dgm:spPr>
      <dgm:t>
        <a:bodyPr/>
        <a:lstStyle/>
        <a:p>
          <a:r>
            <a:rPr lang="en-GB" dirty="0"/>
            <a:t>apply</a:t>
          </a:r>
        </a:p>
      </dgm:t>
    </dgm:pt>
    <dgm:pt modelId="{1F9D992C-2655-3547-92BD-5E775CADCAA6}" type="parTrans" cxnId="{596EA5FA-4097-F943-AFBB-728D775695D0}">
      <dgm:prSet/>
      <dgm:spPr/>
      <dgm:t>
        <a:bodyPr/>
        <a:lstStyle/>
        <a:p>
          <a:endParaRPr lang="en-GB"/>
        </a:p>
      </dgm:t>
    </dgm:pt>
    <dgm:pt modelId="{D5676450-623C-1A4A-ABE7-3489AFAE06B8}" type="sibTrans" cxnId="{596EA5FA-4097-F943-AFBB-728D775695D0}">
      <dgm:prSet/>
      <dgm:spPr/>
      <dgm:t>
        <a:bodyPr/>
        <a:lstStyle/>
        <a:p>
          <a:endParaRPr lang="en-GB"/>
        </a:p>
      </dgm:t>
    </dgm:pt>
    <dgm:pt modelId="{7B2392E2-8126-3447-BE7E-40814E8D014A}">
      <dgm:prSet phldrT="[Text]"/>
      <dgm:spPr>
        <a:solidFill>
          <a:srgbClr val="C00000"/>
        </a:solidFill>
      </dgm:spPr>
      <dgm:t>
        <a:bodyPr/>
        <a:lstStyle/>
        <a:p>
          <a:r>
            <a:rPr lang="en-GB" dirty="0"/>
            <a:t>destroy</a:t>
          </a:r>
        </a:p>
      </dgm:t>
    </dgm:pt>
    <dgm:pt modelId="{D7D5F529-D310-0149-B2CF-A00BBCC37DE2}" type="parTrans" cxnId="{C4BC8CB1-3EC3-3948-8A5B-9C49918A2051}">
      <dgm:prSet/>
      <dgm:spPr/>
      <dgm:t>
        <a:bodyPr/>
        <a:lstStyle/>
        <a:p>
          <a:endParaRPr lang="en-GB"/>
        </a:p>
      </dgm:t>
    </dgm:pt>
    <dgm:pt modelId="{81DCC2F0-C0EA-1C43-ACB3-0790350BB4F6}" type="sibTrans" cxnId="{C4BC8CB1-3EC3-3948-8A5B-9C49918A2051}">
      <dgm:prSet/>
      <dgm:spPr/>
      <dgm:t>
        <a:bodyPr/>
        <a:lstStyle/>
        <a:p>
          <a:endParaRPr lang="en-GB"/>
        </a:p>
      </dgm:t>
    </dgm:pt>
    <dgm:pt modelId="{F43DA1CC-9377-8842-ACC1-84E7431BAE7D}" type="pres">
      <dgm:prSet presAssocID="{EA281146-7D6B-A140-97CF-ECB5244B71E1}" presName="Name0" presStyleCnt="0">
        <dgm:presLayoutVars>
          <dgm:dir/>
          <dgm:animLvl val="lvl"/>
          <dgm:resizeHandles val="exact"/>
        </dgm:presLayoutVars>
      </dgm:prSet>
      <dgm:spPr/>
    </dgm:pt>
    <dgm:pt modelId="{68F75049-22A1-EB4D-B982-15084D6927B1}" type="pres">
      <dgm:prSet presAssocID="{FDF630A8-85BE-C24E-96B1-0F41053BF3A7}" presName="parTxOnly" presStyleLbl="node1" presStyleIdx="0" presStyleCnt="5">
        <dgm:presLayoutVars>
          <dgm:chMax val="0"/>
          <dgm:chPref val="0"/>
          <dgm:bulletEnabled val="1"/>
        </dgm:presLayoutVars>
      </dgm:prSet>
      <dgm:spPr/>
    </dgm:pt>
    <dgm:pt modelId="{0AEB1E90-DEC3-5341-8C11-9E97C774E7AE}" type="pres">
      <dgm:prSet presAssocID="{5AE91E30-8091-EC46-9120-82663F85B489}" presName="parTxOnlySpace" presStyleCnt="0"/>
      <dgm:spPr/>
    </dgm:pt>
    <dgm:pt modelId="{F3F5304F-B7FB-B345-8139-093CF3A9A474}" type="pres">
      <dgm:prSet presAssocID="{98AF8843-A08F-224E-9DE3-23F80834E0FC}" presName="parTxOnly" presStyleLbl="node1" presStyleIdx="1" presStyleCnt="5">
        <dgm:presLayoutVars>
          <dgm:chMax val="0"/>
          <dgm:chPref val="0"/>
          <dgm:bulletEnabled val="1"/>
        </dgm:presLayoutVars>
      </dgm:prSet>
      <dgm:spPr/>
    </dgm:pt>
    <dgm:pt modelId="{D3056EA4-CC67-0742-9B99-4F8A333495BE}" type="pres">
      <dgm:prSet presAssocID="{8BB94AE2-221E-5145-97C0-FAF4CE31DA10}" presName="parTxOnlySpace" presStyleCnt="0"/>
      <dgm:spPr/>
    </dgm:pt>
    <dgm:pt modelId="{5C64987E-048B-9447-A4A9-302C198DFBD7}" type="pres">
      <dgm:prSet presAssocID="{9CA6E2EC-6EF9-0A44-A225-C779AFA1ADB5}" presName="parTxOnly" presStyleLbl="node1" presStyleIdx="2" presStyleCnt="5">
        <dgm:presLayoutVars>
          <dgm:chMax val="0"/>
          <dgm:chPref val="0"/>
          <dgm:bulletEnabled val="1"/>
        </dgm:presLayoutVars>
      </dgm:prSet>
      <dgm:spPr/>
    </dgm:pt>
    <dgm:pt modelId="{12B039B3-5A97-4142-BC37-AEF2CB4B9690}" type="pres">
      <dgm:prSet presAssocID="{47921B75-EA30-6A4F-8D99-5BDDE69CD579}" presName="parTxOnlySpace" presStyleCnt="0"/>
      <dgm:spPr/>
    </dgm:pt>
    <dgm:pt modelId="{8954FAC8-3D3F-4843-A4C1-704D07721619}" type="pres">
      <dgm:prSet presAssocID="{136E4566-98C7-DD4A-B3BA-450A591846FF}" presName="parTxOnly" presStyleLbl="node1" presStyleIdx="3" presStyleCnt="5">
        <dgm:presLayoutVars>
          <dgm:chMax val="0"/>
          <dgm:chPref val="0"/>
          <dgm:bulletEnabled val="1"/>
        </dgm:presLayoutVars>
      </dgm:prSet>
      <dgm:spPr/>
    </dgm:pt>
    <dgm:pt modelId="{51F55EBF-8320-D940-8840-1B81119FCAAE}" type="pres">
      <dgm:prSet presAssocID="{D5676450-623C-1A4A-ABE7-3489AFAE06B8}" presName="parTxOnlySpace" presStyleCnt="0"/>
      <dgm:spPr/>
    </dgm:pt>
    <dgm:pt modelId="{5C8D29A2-549D-2F46-BAE7-AFBA252E9BA4}" type="pres">
      <dgm:prSet presAssocID="{7B2392E2-8126-3447-BE7E-40814E8D014A}" presName="parTxOnly" presStyleLbl="node1" presStyleIdx="4" presStyleCnt="5">
        <dgm:presLayoutVars>
          <dgm:chMax val="0"/>
          <dgm:chPref val="0"/>
          <dgm:bulletEnabled val="1"/>
        </dgm:presLayoutVars>
      </dgm:prSet>
      <dgm:spPr/>
    </dgm:pt>
  </dgm:ptLst>
  <dgm:cxnLst>
    <dgm:cxn modelId="{D13BFB0E-BC1F-F842-8DC8-B7D88F4C3D50}" srcId="{EA281146-7D6B-A140-97CF-ECB5244B71E1}" destId="{FDF630A8-85BE-C24E-96B1-0F41053BF3A7}" srcOrd="0" destOrd="0" parTransId="{78D4AB66-230A-844C-A55B-A7117D8FC716}" sibTransId="{5AE91E30-8091-EC46-9120-82663F85B489}"/>
    <dgm:cxn modelId="{6F8EF528-4179-6C42-B1AE-D98168759A68}" type="presOf" srcId="{98AF8843-A08F-224E-9DE3-23F80834E0FC}" destId="{F3F5304F-B7FB-B345-8139-093CF3A9A474}" srcOrd="0" destOrd="0" presId="urn:microsoft.com/office/officeart/2005/8/layout/chevron1"/>
    <dgm:cxn modelId="{8014512B-1B93-A340-8441-06F5C7621166}" srcId="{EA281146-7D6B-A140-97CF-ECB5244B71E1}" destId="{9CA6E2EC-6EF9-0A44-A225-C779AFA1ADB5}" srcOrd="2" destOrd="0" parTransId="{90E3F3F8-7381-8242-AB5B-E7496426B0EE}" sibTransId="{47921B75-EA30-6A4F-8D99-5BDDE69CD579}"/>
    <dgm:cxn modelId="{0B209531-AEE2-4B41-BDEA-A8FD09C1DB30}" type="presOf" srcId="{9CA6E2EC-6EF9-0A44-A225-C779AFA1ADB5}" destId="{5C64987E-048B-9447-A4A9-302C198DFBD7}" srcOrd="0" destOrd="0" presId="urn:microsoft.com/office/officeart/2005/8/layout/chevron1"/>
    <dgm:cxn modelId="{464AE74A-2024-5F48-BF14-57062065C492}" type="presOf" srcId="{FDF630A8-85BE-C24E-96B1-0F41053BF3A7}" destId="{68F75049-22A1-EB4D-B982-15084D6927B1}" srcOrd="0" destOrd="0" presId="urn:microsoft.com/office/officeart/2005/8/layout/chevron1"/>
    <dgm:cxn modelId="{1B161A57-BF52-F84A-AE9D-3D328AE1C278}" srcId="{EA281146-7D6B-A140-97CF-ECB5244B71E1}" destId="{98AF8843-A08F-224E-9DE3-23F80834E0FC}" srcOrd="1" destOrd="0" parTransId="{AAE169D3-E792-5A46-A3E8-808FCD473719}" sibTransId="{8BB94AE2-221E-5145-97C0-FAF4CE31DA10}"/>
    <dgm:cxn modelId="{F011C198-3806-A547-A5F0-B3EF20342910}" type="presOf" srcId="{136E4566-98C7-DD4A-B3BA-450A591846FF}" destId="{8954FAC8-3D3F-4843-A4C1-704D07721619}" srcOrd="0" destOrd="0" presId="urn:microsoft.com/office/officeart/2005/8/layout/chevron1"/>
    <dgm:cxn modelId="{C4BC8CB1-3EC3-3948-8A5B-9C49918A2051}" srcId="{EA281146-7D6B-A140-97CF-ECB5244B71E1}" destId="{7B2392E2-8126-3447-BE7E-40814E8D014A}" srcOrd="4" destOrd="0" parTransId="{D7D5F529-D310-0149-B2CF-A00BBCC37DE2}" sibTransId="{81DCC2F0-C0EA-1C43-ACB3-0790350BB4F6}"/>
    <dgm:cxn modelId="{3AF91ABD-1500-E841-AB7B-4AB649077879}" type="presOf" srcId="{7B2392E2-8126-3447-BE7E-40814E8D014A}" destId="{5C8D29A2-549D-2F46-BAE7-AFBA252E9BA4}" srcOrd="0" destOrd="0" presId="urn:microsoft.com/office/officeart/2005/8/layout/chevron1"/>
    <dgm:cxn modelId="{FAE055EA-9EE9-494C-8230-772A8FF1C4F3}" type="presOf" srcId="{EA281146-7D6B-A140-97CF-ECB5244B71E1}" destId="{F43DA1CC-9377-8842-ACC1-84E7431BAE7D}" srcOrd="0" destOrd="0" presId="urn:microsoft.com/office/officeart/2005/8/layout/chevron1"/>
    <dgm:cxn modelId="{596EA5FA-4097-F943-AFBB-728D775695D0}" srcId="{EA281146-7D6B-A140-97CF-ECB5244B71E1}" destId="{136E4566-98C7-DD4A-B3BA-450A591846FF}" srcOrd="3" destOrd="0" parTransId="{1F9D992C-2655-3547-92BD-5E775CADCAA6}" sibTransId="{D5676450-623C-1A4A-ABE7-3489AFAE06B8}"/>
    <dgm:cxn modelId="{0425B9FA-C62B-9D40-9E69-FF9264C19129}" type="presParOf" srcId="{F43DA1CC-9377-8842-ACC1-84E7431BAE7D}" destId="{68F75049-22A1-EB4D-B982-15084D6927B1}" srcOrd="0" destOrd="0" presId="urn:microsoft.com/office/officeart/2005/8/layout/chevron1"/>
    <dgm:cxn modelId="{05FE7CAE-B57A-754D-85F8-A0081FA92D23}" type="presParOf" srcId="{F43DA1CC-9377-8842-ACC1-84E7431BAE7D}" destId="{0AEB1E90-DEC3-5341-8C11-9E97C774E7AE}" srcOrd="1" destOrd="0" presId="urn:microsoft.com/office/officeart/2005/8/layout/chevron1"/>
    <dgm:cxn modelId="{D537AA7A-CA4E-4248-879A-E4B26562DDCC}" type="presParOf" srcId="{F43DA1CC-9377-8842-ACC1-84E7431BAE7D}" destId="{F3F5304F-B7FB-B345-8139-093CF3A9A474}" srcOrd="2" destOrd="0" presId="urn:microsoft.com/office/officeart/2005/8/layout/chevron1"/>
    <dgm:cxn modelId="{7A112E66-7F72-CF4F-BE35-AD6BAD7675AD}" type="presParOf" srcId="{F43DA1CC-9377-8842-ACC1-84E7431BAE7D}" destId="{D3056EA4-CC67-0742-9B99-4F8A333495BE}" srcOrd="3" destOrd="0" presId="urn:microsoft.com/office/officeart/2005/8/layout/chevron1"/>
    <dgm:cxn modelId="{9D969D5E-0735-E84C-99CF-2A96CD08612B}" type="presParOf" srcId="{F43DA1CC-9377-8842-ACC1-84E7431BAE7D}" destId="{5C64987E-048B-9447-A4A9-302C198DFBD7}" srcOrd="4" destOrd="0" presId="urn:microsoft.com/office/officeart/2005/8/layout/chevron1"/>
    <dgm:cxn modelId="{B6A084BE-C08A-C049-AF12-31089DFB7370}" type="presParOf" srcId="{F43DA1CC-9377-8842-ACC1-84E7431BAE7D}" destId="{12B039B3-5A97-4142-BC37-AEF2CB4B9690}" srcOrd="5" destOrd="0" presId="urn:microsoft.com/office/officeart/2005/8/layout/chevron1"/>
    <dgm:cxn modelId="{60B44A9E-7F28-CA4B-BF90-EC76BCCAB760}" type="presParOf" srcId="{F43DA1CC-9377-8842-ACC1-84E7431BAE7D}" destId="{8954FAC8-3D3F-4843-A4C1-704D07721619}" srcOrd="6" destOrd="0" presId="urn:microsoft.com/office/officeart/2005/8/layout/chevron1"/>
    <dgm:cxn modelId="{C5824395-02DC-FB4E-BAC9-AE7C81A1399E}" type="presParOf" srcId="{F43DA1CC-9377-8842-ACC1-84E7431BAE7D}" destId="{51F55EBF-8320-D940-8840-1B81119FCAAE}" srcOrd="7" destOrd="0" presId="urn:microsoft.com/office/officeart/2005/8/layout/chevron1"/>
    <dgm:cxn modelId="{96FD8548-313A-7B44-81D3-419811721863}" type="presParOf" srcId="{F43DA1CC-9377-8842-ACC1-84E7431BAE7D}" destId="{5C8D29A2-549D-2F46-BAE7-AFBA252E9BA4}"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F75049-22A1-EB4D-B982-15084D6927B1}">
      <dsp:nvSpPr>
        <dsp:cNvPr id="0" name=""/>
        <dsp:cNvSpPr/>
      </dsp:nvSpPr>
      <dsp:spPr>
        <a:xfrm>
          <a:off x="3505" y="1174430"/>
          <a:ext cx="3120265" cy="1248106"/>
        </a:xfrm>
        <a:prstGeom prst="chevron">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GB" sz="4000" kern="1200" dirty="0" err="1"/>
            <a:t>init</a:t>
          </a:r>
          <a:endParaRPr lang="en-GB" sz="4000" kern="1200" dirty="0"/>
        </a:p>
      </dsp:txBody>
      <dsp:txXfrm>
        <a:off x="627558" y="1174430"/>
        <a:ext cx="1872159" cy="1248106"/>
      </dsp:txXfrm>
    </dsp:sp>
    <dsp:sp modelId="{F3F5304F-B7FB-B345-8139-093CF3A9A474}">
      <dsp:nvSpPr>
        <dsp:cNvPr id="0" name=""/>
        <dsp:cNvSpPr/>
      </dsp:nvSpPr>
      <dsp:spPr>
        <a:xfrm>
          <a:off x="2811745" y="1174430"/>
          <a:ext cx="3120265" cy="1248106"/>
        </a:xfrm>
        <a:prstGeom prst="chevron">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GB" sz="4000" kern="1200" dirty="0"/>
            <a:t>validate</a:t>
          </a:r>
        </a:p>
      </dsp:txBody>
      <dsp:txXfrm>
        <a:off x="3435798" y="1174430"/>
        <a:ext cx="1872159" cy="1248106"/>
      </dsp:txXfrm>
    </dsp:sp>
    <dsp:sp modelId="{5C64987E-048B-9447-A4A9-302C198DFBD7}">
      <dsp:nvSpPr>
        <dsp:cNvPr id="0" name=""/>
        <dsp:cNvSpPr/>
      </dsp:nvSpPr>
      <dsp:spPr>
        <a:xfrm>
          <a:off x="5619984" y="1174430"/>
          <a:ext cx="3120265" cy="1248106"/>
        </a:xfrm>
        <a:prstGeom prst="chevron">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GB" sz="4000" kern="1200" dirty="0"/>
            <a:t>plan</a:t>
          </a:r>
        </a:p>
      </dsp:txBody>
      <dsp:txXfrm>
        <a:off x="6244037" y="1174430"/>
        <a:ext cx="1872159" cy="1248106"/>
      </dsp:txXfrm>
    </dsp:sp>
    <dsp:sp modelId="{8954FAC8-3D3F-4843-A4C1-704D07721619}">
      <dsp:nvSpPr>
        <dsp:cNvPr id="0" name=""/>
        <dsp:cNvSpPr/>
      </dsp:nvSpPr>
      <dsp:spPr>
        <a:xfrm>
          <a:off x="8428223" y="1174430"/>
          <a:ext cx="3120265" cy="1248106"/>
        </a:xfrm>
        <a:prstGeom prst="chevron">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GB" sz="4000" kern="1200" dirty="0"/>
            <a:t>apply</a:t>
          </a:r>
        </a:p>
      </dsp:txBody>
      <dsp:txXfrm>
        <a:off x="9052276" y="1174430"/>
        <a:ext cx="1872159" cy="1248106"/>
      </dsp:txXfrm>
    </dsp:sp>
    <dsp:sp modelId="{5C8D29A2-549D-2F46-BAE7-AFBA252E9BA4}">
      <dsp:nvSpPr>
        <dsp:cNvPr id="0" name=""/>
        <dsp:cNvSpPr/>
      </dsp:nvSpPr>
      <dsp:spPr>
        <a:xfrm>
          <a:off x="11236463" y="1174430"/>
          <a:ext cx="3120265" cy="1248106"/>
        </a:xfrm>
        <a:prstGeom prst="chevron">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GB" sz="4000" kern="1200" dirty="0"/>
            <a:t>destroy</a:t>
          </a:r>
        </a:p>
      </dsp:txBody>
      <dsp:txXfrm>
        <a:off x="11860516" y="1174430"/>
        <a:ext cx="1872159" cy="124810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392B7C-7B94-48F3-AD53-1D9389467956}" type="datetimeFigureOut">
              <a:rPr lang="en-US" smtClean="0"/>
              <a:t>2/2/23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D8FE51-5DD6-4BF3-9495-81C4A5D2F89C}" type="slidenum">
              <a:rPr lang="en-US" smtClean="0"/>
              <a:t>‹#›</a:t>
            </a:fld>
            <a:endParaRPr lang="en-US"/>
          </a:p>
        </p:txBody>
      </p:sp>
    </p:spTree>
    <p:extLst>
      <p:ext uri="{BB962C8B-B14F-4D97-AF65-F5344CB8AC3E}">
        <p14:creationId xmlns:p14="http://schemas.microsoft.com/office/powerpoint/2010/main" val="4069219790"/>
      </p:ext>
    </p:extLst>
  </p:cSld>
  <p:clrMap bg1="lt1" tx1="dk1" bg2="lt2" tx2="dk2" accent1="accent1" accent2="accent2" accent3="accent3" accent4="accent4" accent5="accent5" accent6="accent6" hlink="hlink" folHlink="folHlink"/>
  <p:notesStyle>
    <a:lvl1pPr marL="0" algn="l" defTabSz="1097280" rtl="0" eaLnBrk="1" latinLnBrk="0" hangingPunct="1">
      <a:defRPr sz="1400" kern="1200">
        <a:solidFill>
          <a:schemeClr val="tx1"/>
        </a:solidFill>
        <a:latin typeface="+mn-lt"/>
        <a:ea typeface="+mn-ea"/>
        <a:cs typeface="+mn-cs"/>
      </a:defRPr>
    </a:lvl1pPr>
    <a:lvl2pPr marL="548640" algn="l" defTabSz="1097280" rtl="0" eaLnBrk="1" latinLnBrk="0" hangingPunct="1">
      <a:defRPr sz="1400" kern="1200">
        <a:solidFill>
          <a:schemeClr val="tx1"/>
        </a:solidFill>
        <a:latin typeface="+mn-lt"/>
        <a:ea typeface="+mn-ea"/>
        <a:cs typeface="+mn-cs"/>
      </a:defRPr>
    </a:lvl2pPr>
    <a:lvl3pPr marL="1097280" algn="l" defTabSz="1097280" rtl="0" eaLnBrk="1" latinLnBrk="0" hangingPunct="1">
      <a:defRPr sz="1400" kern="1200">
        <a:solidFill>
          <a:schemeClr val="tx1"/>
        </a:solidFill>
        <a:latin typeface="+mn-lt"/>
        <a:ea typeface="+mn-ea"/>
        <a:cs typeface="+mn-cs"/>
      </a:defRPr>
    </a:lvl3pPr>
    <a:lvl4pPr marL="1645920" algn="l" defTabSz="1097280" rtl="0" eaLnBrk="1" latinLnBrk="0" hangingPunct="1">
      <a:defRPr sz="1400" kern="1200">
        <a:solidFill>
          <a:schemeClr val="tx1"/>
        </a:solidFill>
        <a:latin typeface="+mn-lt"/>
        <a:ea typeface="+mn-ea"/>
        <a:cs typeface="+mn-cs"/>
      </a:defRPr>
    </a:lvl4pPr>
    <a:lvl5pPr marL="2194560" algn="l" defTabSz="1097280" rtl="0" eaLnBrk="1" latinLnBrk="0" hangingPunct="1">
      <a:defRPr sz="1400" kern="1200">
        <a:solidFill>
          <a:schemeClr val="tx1"/>
        </a:solidFill>
        <a:latin typeface="+mn-lt"/>
        <a:ea typeface="+mn-ea"/>
        <a:cs typeface="+mn-cs"/>
      </a:defRPr>
    </a:lvl5pPr>
    <a:lvl6pPr marL="2743200" algn="l" defTabSz="1097280" rtl="0" eaLnBrk="1" latinLnBrk="0" hangingPunct="1">
      <a:defRPr sz="1400" kern="1200">
        <a:solidFill>
          <a:schemeClr val="tx1"/>
        </a:solidFill>
        <a:latin typeface="+mn-lt"/>
        <a:ea typeface="+mn-ea"/>
        <a:cs typeface="+mn-cs"/>
      </a:defRPr>
    </a:lvl6pPr>
    <a:lvl7pPr marL="3291840" algn="l" defTabSz="1097280" rtl="0" eaLnBrk="1" latinLnBrk="0" hangingPunct="1">
      <a:defRPr sz="1400" kern="1200">
        <a:solidFill>
          <a:schemeClr val="tx1"/>
        </a:solidFill>
        <a:latin typeface="+mn-lt"/>
        <a:ea typeface="+mn-ea"/>
        <a:cs typeface="+mn-cs"/>
      </a:defRPr>
    </a:lvl7pPr>
    <a:lvl8pPr marL="3840480" algn="l" defTabSz="1097280" rtl="0" eaLnBrk="1" latinLnBrk="0" hangingPunct="1">
      <a:defRPr sz="1400" kern="1200">
        <a:solidFill>
          <a:schemeClr val="tx1"/>
        </a:solidFill>
        <a:latin typeface="+mn-lt"/>
        <a:ea typeface="+mn-ea"/>
        <a:cs typeface="+mn-cs"/>
      </a:defRPr>
    </a:lvl8pPr>
    <a:lvl9pPr marL="4389120" algn="l" defTabSz="109728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dirty="0"/>
          </a:p>
        </p:txBody>
      </p:sp>
      <p:sp>
        <p:nvSpPr>
          <p:cNvPr id="4" name="Slide Number Placeholder 3"/>
          <p:cNvSpPr>
            <a:spLocks noGrp="1"/>
          </p:cNvSpPr>
          <p:nvPr>
            <p:ph type="sldNum" sz="quarter" idx="5"/>
          </p:nvPr>
        </p:nvSpPr>
        <p:spPr/>
        <p:txBody>
          <a:bodyPr/>
          <a:lstStyle/>
          <a:p>
            <a:fld id="{7AD8FE51-5DD6-4BF3-9495-81C4A5D2F89C}" type="slidenum">
              <a:rPr lang="en-US" smtClean="0"/>
              <a:t>9</a:t>
            </a:fld>
            <a:endParaRPr lang="en-US"/>
          </a:p>
        </p:txBody>
      </p:sp>
    </p:spTree>
    <p:extLst>
      <p:ext uri="{BB962C8B-B14F-4D97-AF65-F5344CB8AC3E}">
        <p14:creationId xmlns:p14="http://schemas.microsoft.com/office/powerpoint/2010/main" val="2840553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D7618-A632-94BB-163A-75E519FDC167}"/>
              </a:ext>
            </a:extLst>
          </p:cNvPr>
          <p:cNvSpPr>
            <a:spLocks noGrp="1"/>
          </p:cNvSpPr>
          <p:nvPr>
            <p:ph type="ctrTitle"/>
          </p:nvPr>
        </p:nvSpPr>
        <p:spPr>
          <a:xfrm>
            <a:off x="1828800" y="1346836"/>
            <a:ext cx="10972800" cy="2865120"/>
          </a:xfrm>
        </p:spPr>
        <p:txBody>
          <a:bodyPr anchor="b"/>
          <a:lstStyle>
            <a:lvl1pPr algn="ctr">
              <a:defRPr sz="7200"/>
            </a:lvl1pPr>
          </a:lstStyle>
          <a:p>
            <a:r>
              <a:rPr lang="en-GB"/>
              <a:t>Click to edit Master title style</a:t>
            </a:r>
            <a:endParaRPr lang="en-LT"/>
          </a:p>
        </p:txBody>
      </p:sp>
      <p:sp>
        <p:nvSpPr>
          <p:cNvPr id="3" name="Subtitle 2">
            <a:extLst>
              <a:ext uri="{FF2B5EF4-FFF2-40B4-BE49-F238E27FC236}">
                <a16:creationId xmlns:a16="http://schemas.microsoft.com/office/drawing/2014/main" id="{46FFA6B1-A15E-5210-5AFB-2549332298C1}"/>
              </a:ext>
            </a:extLst>
          </p:cNvPr>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GB"/>
              <a:t>Click to edit Master subtitle style</a:t>
            </a:r>
            <a:endParaRPr lang="en-LT"/>
          </a:p>
        </p:txBody>
      </p:sp>
      <p:sp>
        <p:nvSpPr>
          <p:cNvPr id="4" name="Date Placeholder 3">
            <a:extLst>
              <a:ext uri="{FF2B5EF4-FFF2-40B4-BE49-F238E27FC236}">
                <a16:creationId xmlns:a16="http://schemas.microsoft.com/office/drawing/2014/main" id="{6E618E1F-784A-7551-A7AF-95696D7DC705}"/>
              </a:ext>
            </a:extLst>
          </p:cNvPr>
          <p:cNvSpPr>
            <a:spLocks noGrp="1"/>
          </p:cNvSpPr>
          <p:nvPr>
            <p:ph type="dt" sz="half" idx="10"/>
          </p:nvPr>
        </p:nvSpPr>
        <p:spPr/>
        <p:txBody>
          <a:bodyPr/>
          <a:lstStyle/>
          <a:p>
            <a:fld id="{11018DA7-F0C1-1D46-A063-E8275E7BD374}" type="datetimeFigureOut">
              <a:rPr lang="en-LT" smtClean="0"/>
              <a:t>2023-02-02</a:t>
            </a:fld>
            <a:endParaRPr lang="en-LT"/>
          </a:p>
        </p:txBody>
      </p:sp>
      <p:sp>
        <p:nvSpPr>
          <p:cNvPr id="5" name="Footer Placeholder 4">
            <a:extLst>
              <a:ext uri="{FF2B5EF4-FFF2-40B4-BE49-F238E27FC236}">
                <a16:creationId xmlns:a16="http://schemas.microsoft.com/office/drawing/2014/main" id="{760E2926-4199-7F63-4A6B-CAC1C09EBC97}"/>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F352631F-7F6D-7D2C-6151-641F1E45CC9D}"/>
              </a:ext>
            </a:extLst>
          </p:cNvPr>
          <p:cNvSpPr>
            <a:spLocks noGrp="1"/>
          </p:cNvSpPr>
          <p:nvPr>
            <p:ph type="sldNum" sz="quarter" idx="12"/>
          </p:nvPr>
        </p:nvSpPr>
        <p:spPr/>
        <p:txBody>
          <a:bodyPr/>
          <a:lstStyle/>
          <a:p>
            <a:fld id="{D64C2C75-FED2-904F-A3DD-B5936A6A537A}" type="slidenum">
              <a:rPr lang="en-LT" smtClean="0"/>
              <a:t>‹#›</a:t>
            </a:fld>
            <a:endParaRPr lang="en-LT"/>
          </a:p>
        </p:txBody>
      </p:sp>
      <p:sp>
        <p:nvSpPr>
          <p:cNvPr id="7" name="Rectangle 6">
            <a:extLst>
              <a:ext uri="{FF2B5EF4-FFF2-40B4-BE49-F238E27FC236}">
                <a16:creationId xmlns:a16="http://schemas.microsoft.com/office/drawing/2014/main" id="{36EE2E50-D5E2-BB12-A66C-4E12A65E801F}"/>
              </a:ext>
            </a:extLst>
          </p:cNvPr>
          <p:cNvSpPr/>
          <p:nvPr userDrawn="1"/>
        </p:nvSpPr>
        <p:spPr>
          <a:xfrm>
            <a:off x="0" y="3911273"/>
            <a:ext cx="14630400" cy="431832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28" tIns="54864" rIns="109728" bIns="54864" rtlCol="0" anchor="ctr"/>
          <a:lstStyle/>
          <a:p>
            <a:pPr algn="ctr"/>
            <a:endParaRPr lang="en-GB" dirty="0"/>
          </a:p>
        </p:txBody>
      </p:sp>
    </p:spTree>
    <p:extLst>
      <p:ext uri="{BB962C8B-B14F-4D97-AF65-F5344CB8AC3E}">
        <p14:creationId xmlns:p14="http://schemas.microsoft.com/office/powerpoint/2010/main" val="785215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89CD8-2A89-C447-B141-B004F7DBCE0E}"/>
              </a:ext>
            </a:extLst>
          </p:cNvPr>
          <p:cNvSpPr>
            <a:spLocks noGrp="1"/>
          </p:cNvSpPr>
          <p:nvPr>
            <p:ph type="title"/>
          </p:nvPr>
        </p:nvSpPr>
        <p:spPr/>
        <p:txBody>
          <a:bodyPr/>
          <a:lstStyle/>
          <a:p>
            <a:r>
              <a:rPr lang="en-GB"/>
              <a:t>Click to edit Master title style</a:t>
            </a:r>
            <a:endParaRPr lang="en-LT"/>
          </a:p>
        </p:txBody>
      </p:sp>
      <p:sp>
        <p:nvSpPr>
          <p:cNvPr id="3" name="Vertical Text Placeholder 2">
            <a:extLst>
              <a:ext uri="{FF2B5EF4-FFF2-40B4-BE49-F238E27FC236}">
                <a16:creationId xmlns:a16="http://schemas.microsoft.com/office/drawing/2014/main" id="{A185975D-8F1F-A7BE-D145-D9CA9F703D8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4" name="Date Placeholder 3">
            <a:extLst>
              <a:ext uri="{FF2B5EF4-FFF2-40B4-BE49-F238E27FC236}">
                <a16:creationId xmlns:a16="http://schemas.microsoft.com/office/drawing/2014/main" id="{A58F903F-9B65-7CF7-7690-50D8A6223C52}"/>
              </a:ext>
            </a:extLst>
          </p:cNvPr>
          <p:cNvSpPr>
            <a:spLocks noGrp="1"/>
          </p:cNvSpPr>
          <p:nvPr>
            <p:ph type="dt" sz="half" idx="10"/>
          </p:nvPr>
        </p:nvSpPr>
        <p:spPr/>
        <p:txBody>
          <a:bodyPr/>
          <a:lstStyle/>
          <a:p>
            <a:fld id="{11018DA7-F0C1-1D46-A063-E8275E7BD374}" type="datetimeFigureOut">
              <a:rPr lang="en-LT" smtClean="0"/>
              <a:t>2023-02-02</a:t>
            </a:fld>
            <a:endParaRPr lang="en-LT"/>
          </a:p>
        </p:txBody>
      </p:sp>
      <p:sp>
        <p:nvSpPr>
          <p:cNvPr id="5" name="Footer Placeholder 4">
            <a:extLst>
              <a:ext uri="{FF2B5EF4-FFF2-40B4-BE49-F238E27FC236}">
                <a16:creationId xmlns:a16="http://schemas.microsoft.com/office/drawing/2014/main" id="{AA0E347F-1B14-98E4-8DD4-306FD06F0FA7}"/>
              </a:ext>
            </a:extLst>
          </p:cNvPr>
          <p:cNvSpPr>
            <a:spLocks noGrp="1"/>
          </p:cNvSpPr>
          <p:nvPr>
            <p:ph type="ftr" sz="quarter" idx="11"/>
          </p:nvPr>
        </p:nvSpPr>
        <p:spPr/>
        <p:txBody>
          <a:bodyPr/>
          <a:lstStyle/>
          <a:p>
            <a:pPr algn="l"/>
            <a:r>
              <a:rPr lang="en-US"/>
              <a:t>© Kalyan Reddy Daida</a:t>
            </a:r>
            <a:endParaRPr lang="en-GB" dirty="0"/>
          </a:p>
        </p:txBody>
      </p:sp>
      <p:sp>
        <p:nvSpPr>
          <p:cNvPr id="6" name="Slide Number Placeholder 5">
            <a:extLst>
              <a:ext uri="{FF2B5EF4-FFF2-40B4-BE49-F238E27FC236}">
                <a16:creationId xmlns:a16="http://schemas.microsoft.com/office/drawing/2014/main" id="{121461FC-F953-D742-6686-5383D4E5C746}"/>
              </a:ext>
            </a:extLst>
          </p:cNvPr>
          <p:cNvSpPr>
            <a:spLocks noGrp="1"/>
          </p:cNvSpPr>
          <p:nvPr>
            <p:ph type="sldNum" sz="quarter" idx="12"/>
          </p:nvPr>
        </p:nvSpPr>
        <p:spPr/>
        <p:txBody>
          <a:bodyPr/>
          <a:lstStyle/>
          <a:p>
            <a:fld id="{D64C2C75-FED2-904F-A3DD-B5936A6A537A}" type="slidenum">
              <a:rPr lang="en-LT" smtClean="0"/>
              <a:t>‹#›</a:t>
            </a:fld>
            <a:endParaRPr lang="en-LT"/>
          </a:p>
        </p:txBody>
      </p:sp>
    </p:spTree>
    <p:extLst>
      <p:ext uri="{BB962C8B-B14F-4D97-AF65-F5344CB8AC3E}">
        <p14:creationId xmlns:p14="http://schemas.microsoft.com/office/powerpoint/2010/main" val="2306095578"/>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2BDF49-04E1-EE4C-71E5-9CF1282F6E04}"/>
              </a:ext>
            </a:extLst>
          </p:cNvPr>
          <p:cNvSpPr>
            <a:spLocks noGrp="1"/>
          </p:cNvSpPr>
          <p:nvPr>
            <p:ph type="title" orient="vert"/>
          </p:nvPr>
        </p:nvSpPr>
        <p:spPr>
          <a:xfrm>
            <a:off x="10469880" y="438150"/>
            <a:ext cx="3154680" cy="6974206"/>
          </a:xfrm>
        </p:spPr>
        <p:txBody>
          <a:bodyPr vert="eaVert"/>
          <a:lstStyle/>
          <a:p>
            <a:r>
              <a:rPr lang="en-GB"/>
              <a:t>Click to edit Master title style</a:t>
            </a:r>
            <a:endParaRPr lang="en-LT"/>
          </a:p>
        </p:txBody>
      </p:sp>
      <p:sp>
        <p:nvSpPr>
          <p:cNvPr id="3" name="Vertical Text Placeholder 2">
            <a:extLst>
              <a:ext uri="{FF2B5EF4-FFF2-40B4-BE49-F238E27FC236}">
                <a16:creationId xmlns:a16="http://schemas.microsoft.com/office/drawing/2014/main" id="{BC4D9BBD-560B-2592-FC34-EEEB86952D85}"/>
              </a:ext>
            </a:extLst>
          </p:cNvPr>
          <p:cNvSpPr>
            <a:spLocks noGrp="1"/>
          </p:cNvSpPr>
          <p:nvPr>
            <p:ph type="body" orient="vert" idx="1"/>
          </p:nvPr>
        </p:nvSpPr>
        <p:spPr>
          <a:xfrm>
            <a:off x="1005840" y="438150"/>
            <a:ext cx="9281160" cy="6974206"/>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4" name="Date Placeholder 3">
            <a:extLst>
              <a:ext uri="{FF2B5EF4-FFF2-40B4-BE49-F238E27FC236}">
                <a16:creationId xmlns:a16="http://schemas.microsoft.com/office/drawing/2014/main" id="{FA3B4AE7-2C28-535E-3353-8786A3DB030B}"/>
              </a:ext>
            </a:extLst>
          </p:cNvPr>
          <p:cNvSpPr>
            <a:spLocks noGrp="1"/>
          </p:cNvSpPr>
          <p:nvPr>
            <p:ph type="dt" sz="half" idx="10"/>
          </p:nvPr>
        </p:nvSpPr>
        <p:spPr/>
        <p:txBody>
          <a:bodyPr/>
          <a:lstStyle/>
          <a:p>
            <a:fld id="{11018DA7-F0C1-1D46-A063-E8275E7BD374}" type="datetimeFigureOut">
              <a:rPr lang="en-LT" smtClean="0"/>
              <a:t>2023-02-02</a:t>
            </a:fld>
            <a:endParaRPr lang="en-LT"/>
          </a:p>
        </p:txBody>
      </p:sp>
      <p:sp>
        <p:nvSpPr>
          <p:cNvPr id="5" name="Footer Placeholder 4">
            <a:extLst>
              <a:ext uri="{FF2B5EF4-FFF2-40B4-BE49-F238E27FC236}">
                <a16:creationId xmlns:a16="http://schemas.microsoft.com/office/drawing/2014/main" id="{811B4EC7-DB92-F26C-4301-46E2F02ADF72}"/>
              </a:ext>
            </a:extLst>
          </p:cNvPr>
          <p:cNvSpPr>
            <a:spLocks noGrp="1"/>
          </p:cNvSpPr>
          <p:nvPr>
            <p:ph type="ftr" sz="quarter" idx="11"/>
          </p:nvPr>
        </p:nvSpPr>
        <p:spPr/>
        <p:txBody>
          <a:bodyPr/>
          <a:lstStyle/>
          <a:p>
            <a:pPr algn="l"/>
            <a:r>
              <a:rPr lang="en-US"/>
              <a:t>© Kalyan Reddy Daida</a:t>
            </a:r>
            <a:endParaRPr lang="en-GB" dirty="0"/>
          </a:p>
        </p:txBody>
      </p:sp>
      <p:sp>
        <p:nvSpPr>
          <p:cNvPr id="6" name="Slide Number Placeholder 5">
            <a:extLst>
              <a:ext uri="{FF2B5EF4-FFF2-40B4-BE49-F238E27FC236}">
                <a16:creationId xmlns:a16="http://schemas.microsoft.com/office/drawing/2014/main" id="{713EC8ED-32D7-4A80-010C-7DDFA5446F21}"/>
              </a:ext>
            </a:extLst>
          </p:cNvPr>
          <p:cNvSpPr>
            <a:spLocks noGrp="1"/>
          </p:cNvSpPr>
          <p:nvPr>
            <p:ph type="sldNum" sz="quarter" idx="12"/>
          </p:nvPr>
        </p:nvSpPr>
        <p:spPr/>
        <p:txBody>
          <a:bodyPr/>
          <a:lstStyle/>
          <a:p>
            <a:fld id="{D64C2C75-FED2-904F-A3DD-B5936A6A537A}" type="slidenum">
              <a:rPr lang="en-LT" smtClean="0"/>
              <a:t>‹#›</a:t>
            </a:fld>
            <a:endParaRPr lang="en-LT"/>
          </a:p>
        </p:txBody>
      </p:sp>
    </p:spTree>
    <p:extLst>
      <p:ext uri="{BB962C8B-B14F-4D97-AF65-F5344CB8AC3E}">
        <p14:creationId xmlns:p14="http://schemas.microsoft.com/office/powerpoint/2010/main" val="1999882280"/>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0" y="7741207"/>
            <a:ext cx="4937760" cy="438150"/>
          </a:xfrm>
        </p:spPr>
        <p:txBody>
          <a:bodyPr/>
          <a:lstStyle/>
          <a:p>
            <a:pPr algn="l"/>
            <a:r>
              <a:rPr lang="en-US" dirty="0"/>
              <a:t>© Kalyan Reddy </a:t>
            </a:r>
            <a:r>
              <a:rPr lang="en-US" dirty="0" err="1"/>
              <a:t>Daida</a:t>
            </a:r>
            <a:endParaRPr lang="en-GB" dirty="0"/>
          </a:p>
        </p:txBody>
      </p:sp>
      <p:sp>
        <p:nvSpPr>
          <p:cNvPr id="4" name="Content Placeholder 2">
            <a:extLst>
              <a:ext uri="{FF2B5EF4-FFF2-40B4-BE49-F238E27FC236}">
                <a16:creationId xmlns:a16="http://schemas.microsoft.com/office/drawing/2014/main" id="{6E404D94-AC54-F344-B51A-76FE094D9001}"/>
              </a:ext>
            </a:extLst>
          </p:cNvPr>
          <p:cNvSpPr>
            <a:spLocks noGrp="1"/>
          </p:cNvSpPr>
          <p:nvPr>
            <p:ph idx="1"/>
          </p:nvPr>
        </p:nvSpPr>
        <p:spPr>
          <a:xfrm>
            <a:off x="1005840" y="1821433"/>
            <a:ext cx="12618720" cy="559092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itle Placeholder 1">
            <a:extLst>
              <a:ext uri="{FF2B5EF4-FFF2-40B4-BE49-F238E27FC236}">
                <a16:creationId xmlns:a16="http://schemas.microsoft.com/office/drawing/2014/main" id="{47D18E9C-71B9-6048-8B72-C5BBB56E4CA9}"/>
              </a:ext>
            </a:extLst>
          </p:cNvPr>
          <p:cNvSpPr>
            <a:spLocks noGrp="1"/>
          </p:cNvSpPr>
          <p:nvPr>
            <p:ph type="title"/>
          </p:nvPr>
        </p:nvSpPr>
        <p:spPr>
          <a:xfrm>
            <a:off x="1005840" y="272807"/>
            <a:ext cx="12618720" cy="1188851"/>
          </a:xfrm>
          <a:prstGeom prst="rect">
            <a:avLst/>
          </a:prstGeom>
        </p:spPr>
        <p:txBody>
          <a:bodyPr vert="horz" lIns="109728" tIns="54864" rIns="109728" bIns="54864" rtlCol="0" anchor="ctr">
            <a:normAutofit/>
          </a:bodyPr>
          <a:lstStyle>
            <a:lvl1pPr>
              <a:defRPr>
                <a:solidFill>
                  <a:schemeClr val="accent6">
                    <a:lumMod val="75000"/>
                  </a:schemeClr>
                </a:solidFill>
              </a:defRPr>
            </a:lvl1pPr>
          </a:lstStyle>
          <a:p>
            <a:r>
              <a:rPr lang="en-US" dirty="0"/>
              <a:t>Click to edit Master title style</a:t>
            </a:r>
            <a:br>
              <a:rPr lang="en-US" dirty="0"/>
            </a:br>
            <a:r>
              <a:rPr lang="en-US" sz="2400" dirty="0"/>
              <a:t>Sub heading</a:t>
            </a:r>
            <a:endParaRPr lang="en-GB" dirty="0"/>
          </a:p>
        </p:txBody>
      </p:sp>
    </p:spTree>
    <p:extLst>
      <p:ext uri="{BB962C8B-B14F-4D97-AF65-F5344CB8AC3E}">
        <p14:creationId xmlns:p14="http://schemas.microsoft.com/office/powerpoint/2010/main" val="103437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404D94-AC54-F344-B51A-76FE094D9001}"/>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Footer Placeholder 1"/>
          <p:cNvSpPr>
            <a:spLocks noGrp="1"/>
          </p:cNvSpPr>
          <p:nvPr>
            <p:ph type="ftr" sz="quarter" idx="10"/>
          </p:nvPr>
        </p:nvSpPr>
        <p:spPr>
          <a:xfrm>
            <a:off x="0" y="7741207"/>
            <a:ext cx="4937760" cy="438150"/>
          </a:xfrm>
        </p:spPr>
        <p:txBody>
          <a:bodyPr/>
          <a:lstStyle/>
          <a:p>
            <a:pPr algn="l"/>
            <a:r>
              <a:rPr lang="en-GB" dirty="0"/>
              <a:t>AWS VPC Master Class @Kalyan Reddy Daida</a:t>
            </a:r>
          </a:p>
        </p:txBody>
      </p:sp>
      <p:sp>
        <p:nvSpPr>
          <p:cNvPr id="4" name="Title 3">
            <a:extLst>
              <a:ext uri="{FF2B5EF4-FFF2-40B4-BE49-F238E27FC236}">
                <a16:creationId xmlns:a16="http://schemas.microsoft.com/office/drawing/2014/main" id="{7C995CC4-5E34-0E41-A7F9-D8A93939036A}"/>
              </a:ext>
            </a:extLst>
          </p:cNvPr>
          <p:cNvSpPr>
            <a:spLocks noGrp="1"/>
          </p:cNvSpPr>
          <p:nvPr>
            <p:ph type="title"/>
          </p:nvPr>
        </p:nvSpPr>
        <p:spPr>
          <a:xfrm>
            <a:off x="1005840" y="438151"/>
            <a:ext cx="12618720" cy="120777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4190868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6544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alyan-without-Headin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0" y="7726175"/>
            <a:ext cx="4937760" cy="438150"/>
          </a:xfrm>
        </p:spPr>
        <p:txBody>
          <a:bodyPr/>
          <a:lstStyle/>
          <a:p>
            <a:pPr algn="l"/>
            <a:r>
              <a:rPr lang="en-US" dirty="0"/>
              <a:t>Kalyan Reddy Daida</a:t>
            </a:r>
            <a:endParaRPr lang="en-GB" dirty="0"/>
          </a:p>
        </p:txBody>
      </p:sp>
      <p:sp>
        <p:nvSpPr>
          <p:cNvPr id="4" name="Content Placeholder 2">
            <a:extLst>
              <a:ext uri="{FF2B5EF4-FFF2-40B4-BE49-F238E27FC236}">
                <a16:creationId xmlns:a16="http://schemas.microsoft.com/office/drawing/2014/main" id="{6E404D94-AC54-F344-B51A-76FE094D9001}"/>
              </a:ext>
            </a:extLst>
          </p:cNvPr>
          <p:cNvSpPr>
            <a:spLocks noGrp="1"/>
          </p:cNvSpPr>
          <p:nvPr>
            <p:ph idx="1"/>
          </p:nvPr>
        </p:nvSpPr>
        <p:spPr>
          <a:xfrm>
            <a:off x="1005840" y="1112311"/>
            <a:ext cx="12618720" cy="63000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75460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97C0-2C21-C86A-3F12-19BCEEFEA2DE}"/>
              </a:ext>
            </a:extLst>
          </p:cNvPr>
          <p:cNvSpPr>
            <a:spLocks noGrp="1"/>
          </p:cNvSpPr>
          <p:nvPr>
            <p:ph type="title"/>
          </p:nvPr>
        </p:nvSpPr>
        <p:spPr/>
        <p:txBody>
          <a:bodyPr/>
          <a:lstStyle/>
          <a:p>
            <a:r>
              <a:rPr lang="en-GB"/>
              <a:t>Click to edit Master title style</a:t>
            </a:r>
            <a:endParaRPr lang="en-LT"/>
          </a:p>
        </p:txBody>
      </p:sp>
      <p:sp>
        <p:nvSpPr>
          <p:cNvPr id="3" name="Content Placeholder 2">
            <a:extLst>
              <a:ext uri="{FF2B5EF4-FFF2-40B4-BE49-F238E27FC236}">
                <a16:creationId xmlns:a16="http://schemas.microsoft.com/office/drawing/2014/main" id="{29F68732-7FAB-D968-D275-7A81CEA1473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4" name="Date Placeholder 3">
            <a:extLst>
              <a:ext uri="{FF2B5EF4-FFF2-40B4-BE49-F238E27FC236}">
                <a16:creationId xmlns:a16="http://schemas.microsoft.com/office/drawing/2014/main" id="{C69A9A99-5082-07D3-EB83-A68254FE3206}"/>
              </a:ext>
            </a:extLst>
          </p:cNvPr>
          <p:cNvSpPr>
            <a:spLocks noGrp="1"/>
          </p:cNvSpPr>
          <p:nvPr>
            <p:ph type="dt" sz="half" idx="10"/>
          </p:nvPr>
        </p:nvSpPr>
        <p:spPr/>
        <p:txBody>
          <a:bodyPr/>
          <a:lstStyle/>
          <a:p>
            <a:fld id="{11018DA7-F0C1-1D46-A063-E8275E7BD374}" type="datetimeFigureOut">
              <a:rPr lang="en-LT" smtClean="0"/>
              <a:t>2023-02-02</a:t>
            </a:fld>
            <a:endParaRPr lang="en-LT"/>
          </a:p>
        </p:txBody>
      </p:sp>
      <p:sp>
        <p:nvSpPr>
          <p:cNvPr id="5" name="Footer Placeholder 4">
            <a:extLst>
              <a:ext uri="{FF2B5EF4-FFF2-40B4-BE49-F238E27FC236}">
                <a16:creationId xmlns:a16="http://schemas.microsoft.com/office/drawing/2014/main" id="{039216BF-6F44-9280-BABB-5315637DFC08}"/>
              </a:ext>
            </a:extLst>
          </p:cNvPr>
          <p:cNvSpPr>
            <a:spLocks noGrp="1"/>
          </p:cNvSpPr>
          <p:nvPr>
            <p:ph type="ftr" sz="quarter" idx="11"/>
          </p:nvPr>
        </p:nvSpPr>
        <p:spPr/>
        <p:txBody>
          <a:bodyPr/>
          <a:lstStyle/>
          <a:p>
            <a:pPr algn="l"/>
            <a:r>
              <a:rPr lang="en-GB"/>
              <a:t>AWS VPC Master Class @Kalyan Reddy Daida</a:t>
            </a:r>
            <a:endParaRPr lang="en-GB" dirty="0"/>
          </a:p>
        </p:txBody>
      </p:sp>
      <p:sp>
        <p:nvSpPr>
          <p:cNvPr id="6" name="Slide Number Placeholder 5">
            <a:extLst>
              <a:ext uri="{FF2B5EF4-FFF2-40B4-BE49-F238E27FC236}">
                <a16:creationId xmlns:a16="http://schemas.microsoft.com/office/drawing/2014/main" id="{BCF8D7CF-FA5A-2E0D-501C-996C23DA3EA1}"/>
              </a:ext>
            </a:extLst>
          </p:cNvPr>
          <p:cNvSpPr>
            <a:spLocks noGrp="1"/>
          </p:cNvSpPr>
          <p:nvPr>
            <p:ph type="sldNum" sz="quarter" idx="12"/>
          </p:nvPr>
        </p:nvSpPr>
        <p:spPr/>
        <p:txBody>
          <a:bodyPr/>
          <a:lstStyle/>
          <a:p>
            <a:fld id="{D64C2C75-FED2-904F-A3DD-B5936A6A537A}" type="slidenum">
              <a:rPr lang="en-LT" smtClean="0"/>
              <a:t>‹#›</a:t>
            </a:fld>
            <a:endParaRPr lang="en-LT"/>
          </a:p>
        </p:txBody>
      </p:sp>
    </p:spTree>
    <p:extLst>
      <p:ext uri="{BB962C8B-B14F-4D97-AF65-F5344CB8AC3E}">
        <p14:creationId xmlns:p14="http://schemas.microsoft.com/office/powerpoint/2010/main" val="2617947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10DCD-86DC-EEF9-58BA-786B90DC8F15}"/>
              </a:ext>
            </a:extLst>
          </p:cNvPr>
          <p:cNvSpPr>
            <a:spLocks noGrp="1"/>
          </p:cNvSpPr>
          <p:nvPr>
            <p:ph type="title"/>
          </p:nvPr>
        </p:nvSpPr>
        <p:spPr>
          <a:xfrm>
            <a:off x="998220" y="2051686"/>
            <a:ext cx="12618720" cy="3423284"/>
          </a:xfrm>
        </p:spPr>
        <p:txBody>
          <a:bodyPr anchor="b"/>
          <a:lstStyle>
            <a:lvl1pPr>
              <a:defRPr sz="7200"/>
            </a:lvl1pPr>
          </a:lstStyle>
          <a:p>
            <a:r>
              <a:rPr lang="en-GB"/>
              <a:t>Click to edit Master title style</a:t>
            </a:r>
            <a:endParaRPr lang="en-LT"/>
          </a:p>
        </p:txBody>
      </p:sp>
      <p:sp>
        <p:nvSpPr>
          <p:cNvPr id="3" name="Text Placeholder 2">
            <a:extLst>
              <a:ext uri="{FF2B5EF4-FFF2-40B4-BE49-F238E27FC236}">
                <a16:creationId xmlns:a16="http://schemas.microsoft.com/office/drawing/2014/main" id="{6923CAA6-93FD-A877-A901-E7977FC74B3F}"/>
              </a:ext>
            </a:extLst>
          </p:cNvPr>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6179736-4108-33CE-9C69-3EF080E19C23}"/>
              </a:ext>
            </a:extLst>
          </p:cNvPr>
          <p:cNvSpPr>
            <a:spLocks noGrp="1"/>
          </p:cNvSpPr>
          <p:nvPr>
            <p:ph type="dt" sz="half" idx="10"/>
          </p:nvPr>
        </p:nvSpPr>
        <p:spPr/>
        <p:txBody>
          <a:bodyPr/>
          <a:lstStyle/>
          <a:p>
            <a:fld id="{11018DA7-F0C1-1D46-A063-E8275E7BD374}" type="datetimeFigureOut">
              <a:rPr lang="en-LT" smtClean="0"/>
              <a:t>2023-02-02</a:t>
            </a:fld>
            <a:endParaRPr lang="en-LT"/>
          </a:p>
        </p:txBody>
      </p:sp>
      <p:sp>
        <p:nvSpPr>
          <p:cNvPr id="5" name="Footer Placeholder 4">
            <a:extLst>
              <a:ext uri="{FF2B5EF4-FFF2-40B4-BE49-F238E27FC236}">
                <a16:creationId xmlns:a16="http://schemas.microsoft.com/office/drawing/2014/main" id="{EA5C24CE-2ED8-317B-9649-19C6A7CB123D}"/>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E8FA63FD-11B0-3C0A-1F6A-FD331C9DB0C9}"/>
              </a:ext>
            </a:extLst>
          </p:cNvPr>
          <p:cNvSpPr>
            <a:spLocks noGrp="1"/>
          </p:cNvSpPr>
          <p:nvPr>
            <p:ph type="sldNum" sz="quarter" idx="12"/>
          </p:nvPr>
        </p:nvSpPr>
        <p:spPr/>
        <p:txBody>
          <a:bodyPr/>
          <a:lstStyle/>
          <a:p>
            <a:fld id="{D64C2C75-FED2-904F-A3DD-B5936A6A537A}" type="slidenum">
              <a:rPr lang="en-LT" smtClean="0"/>
              <a:t>‹#›</a:t>
            </a:fld>
            <a:endParaRPr lang="en-LT"/>
          </a:p>
        </p:txBody>
      </p:sp>
    </p:spTree>
    <p:extLst>
      <p:ext uri="{BB962C8B-B14F-4D97-AF65-F5344CB8AC3E}">
        <p14:creationId xmlns:p14="http://schemas.microsoft.com/office/powerpoint/2010/main" val="1054207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D0FB4-6FDF-F7AD-6CBE-A344466DED5E}"/>
              </a:ext>
            </a:extLst>
          </p:cNvPr>
          <p:cNvSpPr>
            <a:spLocks noGrp="1"/>
          </p:cNvSpPr>
          <p:nvPr>
            <p:ph type="title"/>
          </p:nvPr>
        </p:nvSpPr>
        <p:spPr/>
        <p:txBody>
          <a:bodyPr/>
          <a:lstStyle/>
          <a:p>
            <a:r>
              <a:rPr lang="en-GB"/>
              <a:t>Click to edit Master title style</a:t>
            </a:r>
            <a:endParaRPr lang="en-LT"/>
          </a:p>
        </p:txBody>
      </p:sp>
      <p:sp>
        <p:nvSpPr>
          <p:cNvPr id="3" name="Content Placeholder 2">
            <a:extLst>
              <a:ext uri="{FF2B5EF4-FFF2-40B4-BE49-F238E27FC236}">
                <a16:creationId xmlns:a16="http://schemas.microsoft.com/office/drawing/2014/main" id="{47BEE949-1857-8B95-F84B-0E657E3BB82F}"/>
              </a:ext>
            </a:extLst>
          </p:cNvPr>
          <p:cNvSpPr>
            <a:spLocks noGrp="1"/>
          </p:cNvSpPr>
          <p:nvPr>
            <p:ph sz="half" idx="1"/>
          </p:nvPr>
        </p:nvSpPr>
        <p:spPr>
          <a:xfrm>
            <a:off x="1005840" y="2190750"/>
            <a:ext cx="6217920" cy="522160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4" name="Content Placeholder 3">
            <a:extLst>
              <a:ext uri="{FF2B5EF4-FFF2-40B4-BE49-F238E27FC236}">
                <a16:creationId xmlns:a16="http://schemas.microsoft.com/office/drawing/2014/main" id="{0FB2467F-D2BA-5B31-5DCF-F7FEC7CDC3C0}"/>
              </a:ext>
            </a:extLst>
          </p:cNvPr>
          <p:cNvSpPr>
            <a:spLocks noGrp="1"/>
          </p:cNvSpPr>
          <p:nvPr>
            <p:ph sz="half" idx="2"/>
          </p:nvPr>
        </p:nvSpPr>
        <p:spPr>
          <a:xfrm>
            <a:off x="7406640" y="2190750"/>
            <a:ext cx="6217920" cy="522160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5" name="Date Placeholder 4">
            <a:extLst>
              <a:ext uri="{FF2B5EF4-FFF2-40B4-BE49-F238E27FC236}">
                <a16:creationId xmlns:a16="http://schemas.microsoft.com/office/drawing/2014/main" id="{8E6F0DFF-97FF-25C9-9D0E-92F02614467D}"/>
              </a:ext>
            </a:extLst>
          </p:cNvPr>
          <p:cNvSpPr>
            <a:spLocks noGrp="1"/>
          </p:cNvSpPr>
          <p:nvPr>
            <p:ph type="dt" sz="half" idx="10"/>
          </p:nvPr>
        </p:nvSpPr>
        <p:spPr/>
        <p:txBody>
          <a:bodyPr/>
          <a:lstStyle/>
          <a:p>
            <a:fld id="{11018DA7-F0C1-1D46-A063-E8275E7BD374}" type="datetimeFigureOut">
              <a:rPr lang="en-LT" smtClean="0"/>
              <a:t>2023-02-02</a:t>
            </a:fld>
            <a:endParaRPr lang="en-LT"/>
          </a:p>
        </p:txBody>
      </p:sp>
      <p:sp>
        <p:nvSpPr>
          <p:cNvPr id="6" name="Footer Placeholder 5">
            <a:extLst>
              <a:ext uri="{FF2B5EF4-FFF2-40B4-BE49-F238E27FC236}">
                <a16:creationId xmlns:a16="http://schemas.microsoft.com/office/drawing/2014/main" id="{13B1969B-24EC-85BF-7B30-4D4A4EF79C3E}"/>
              </a:ext>
            </a:extLst>
          </p:cNvPr>
          <p:cNvSpPr>
            <a:spLocks noGrp="1"/>
          </p:cNvSpPr>
          <p:nvPr>
            <p:ph type="ftr" sz="quarter" idx="11"/>
          </p:nvPr>
        </p:nvSpPr>
        <p:spPr/>
        <p:txBody>
          <a:bodyPr/>
          <a:lstStyle/>
          <a:p>
            <a:endParaRPr lang="en-LT"/>
          </a:p>
        </p:txBody>
      </p:sp>
      <p:sp>
        <p:nvSpPr>
          <p:cNvPr id="7" name="Slide Number Placeholder 6">
            <a:extLst>
              <a:ext uri="{FF2B5EF4-FFF2-40B4-BE49-F238E27FC236}">
                <a16:creationId xmlns:a16="http://schemas.microsoft.com/office/drawing/2014/main" id="{42987F37-2DB7-5192-C4BC-F17C86C54773}"/>
              </a:ext>
            </a:extLst>
          </p:cNvPr>
          <p:cNvSpPr>
            <a:spLocks noGrp="1"/>
          </p:cNvSpPr>
          <p:nvPr>
            <p:ph type="sldNum" sz="quarter" idx="12"/>
          </p:nvPr>
        </p:nvSpPr>
        <p:spPr/>
        <p:txBody>
          <a:bodyPr/>
          <a:lstStyle/>
          <a:p>
            <a:fld id="{D64C2C75-FED2-904F-A3DD-B5936A6A537A}" type="slidenum">
              <a:rPr lang="en-LT" smtClean="0"/>
              <a:t>‹#›</a:t>
            </a:fld>
            <a:endParaRPr lang="en-LT"/>
          </a:p>
        </p:txBody>
      </p:sp>
    </p:spTree>
    <p:extLst>
      <p:ext uri="{BB962C8B-B14F-4D97-AF65-F5344CB8AC3E}">
        <p14:creationId xmlns:p14="http://schemas.microsoft.com/office/powerpoint/2010/main" val="140209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EF762-6D1B-35D0-BF5D-5852650571A4}"/>
              </a:ext>
            </a:extLst>
          </p:cNvPr>
          <p:cNvSpPr>
            <a:spLocks noGrp="1"/>
          </p:cNvSpPr>
          <p:nvPr>
            <p:ph type="title"/>
          </p:nvPr>
        </p:nvSpPr>
        <p:spPr>
          <a:xfrm>
            <a:off x="1007746" y="438150"/>
            <a:ext cx="12618720" cy="1590676"/>
          </a:xfrm>
        </p:spPr>
        <p:txBody>
          <a:bodyPr/>
          <a:lstStyle/>
          <a:p>
            <a:r>
              <a:rPr lang="en-GB"/>
              <a:t>Click to edit Master title style</a:t>
            </a:r>
            <a:endParaRPr lang="en-LT"/>
          </a:p>
        </p:txBody>
      </p:sp>
      <p:sp>
        <p:nvSpPr>
          <p:cNvPr id="3" name="Text Placeholder 2">
            <a:extLst>
              <a:ext uri="{FF2B5EF4-FFF2-40B4-BE49-F238E27FC236}">
                <a16:creationId xmlns:a16="http://schemas.microsoft.com/office/drawing/2014/main" id="{6B75555E-A1DF-9C7D-FF48-C4CFE4F86140}"/>
              </a:ext>
            </a:extLst>
          </p:cNvPr>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GB"/>
              <a:t>Click to edit Master text styles</a:t>
            </a:r>
          </a:p>
        </p:txBody>
      </p:sp>
      <p:sp>
        <p:nvSpPr>
          <p:cNvPr id="4" name="Content Placeholder 3">
            <a:extLst>
              <a:ext uri="{FF2B5EF4-FFF2-40B4-BE49-F238E27FC236}">
                <a16:creationId xmlns:a16="http://schemas.microsoft.com/office/drawing/2014/main" id="{847FA23E-B918-1D53-A60E-7B331B8AC979}"/>
              </a:ext>
            </a:extLst>
          </p:cNvPr>
          <p:cNvSpPr>
            <a:spLocks noGrp="1"/>
          </p:cNvSpPr>
          <p:nvPr>
            <p:ph sz="half" idx="2"/>
          </p:nvPr>
        </p:nvSpPr>
        <p:spPr>
          <a:xfrm>
            <a:off x="1007746" y="3006090"/>
            <a:ext cx="6189344" cy="442150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5" name="Text Placeholder 4">
            <a:extLst>
              <a:ext uri="{FF2B5EF4-FFF2-40B4-BE49-F238E27FC236}">
                <a16:creationId xmlns:a16="http://schemas.microsoft.com/office/drawing/2014/main" id="{0B06964F-6941-5232-2887-6F6625CC867A}"/>
              </a:ext>
            </a:extLst>
          </p:cNvPr>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GB"/>
              <a:t>Click to edit Master text styles</a:t>
            </a:r>
          </a:p>
        </p:txBody>
      </p:sp>
      <p:sp>
        <p:nvSpPr>
          <p:cNvPr id="6" name="Content Placeholder 5">
            <a:extLst>
              <a:ext uri="{FF2B5EF4-FFF2-40B4-BE49-F238E27FC236}">
                <a16:creationId xmlns:a16="http://schemas.microsoft.com/office/drawing/2014/main" id="{2B9B03C2-ED5C-A29D-9F86-72B67E191A4E}"/>
              </a:ext>
            </a:extLst>
          </p:cNvPr>
          <p:cNvSpPr>
            <a:spLocks noGrp="1"/>
          </p:cNvSpPr>
          <p:nvPr>
            <p:ph sz="quarter" idx="4"/>
          </p:nvPr>
        </p:nvSpPr>
        <p:spPr>
          <a:xfrm>
            <a:off x="7406640" y="3006090"/>
            <a:ext cx="6219826" cy="442150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7" name="Date Placeholder 6">
            <a:extLst>
              <a:ext uri="{FF2B5EF4-FFF2-40B4-BE49-F238E27FC236}">
                <a16:creationId xmlns:a16="http://schemas.microsoft.com/office/drawing/2014/main" id="{9B1EFFCE-CEBC-6E4C-6956-806854BCB552}"/>
              </a:ext>
            </a:extLst>
          </p:cNvPr>
          <p:cNvSpPr>
            <a:spLocks noGrp="1"/>
          </p:cNvSpPr>
          <p:nvPr>
            <p:ph type="dt" sz="half" idx="10"/>
          </p:nvPr>
        </p:nvSpPr>
        <p:spPr/>
        <p:txBody>
          <a:bodyPr/>
          <a:lstStyle/>
          <a:p>
            <a:fld id="{11018DA7-F0C1-1D46-A063-E8275E7BD374}" type="datetimeFigureOut">
              <a:rPr lang="en-LT" smtClean="0"/>
              <a:t>2023-02-02</a:t>
            </a:fld>
            <a:endParaRPr lang="en-LT"/>
          </a:p>
        </p:txBody>
      </p:sp>
      <p:sp>
        <p:nvSpPr>
          <p:cNvPr id="8" name="Footer Placeholder 7">
            <a:extLst>
              <a:ext uri="{FF2B5EF4-FFF2-40B4-BE49-F238E27FC236}">
                <a16:creationId xmlns:a16="http://schemas.microsoft.com/office/drawing/2014/main" id="{23BC25C4-27D9-CB19-C963-96886F308881}"/>
              </a:ext>
            </a:extLst>
          </p:cNvPr>
          <p:cNvSpPr>
            <a:spLocks noGrp="1"/>
          </p:cNvSpPr>
          <p:nvPr>
            <p:ph type="ftr" sz="quarter" idx="11"/>
          </p:nvPr>
        </p:nvSpPr>
        <p:spPr/>
        <p:txBody>
          <a:bodyPr/>
          <a:lstStyle/>
          <a:p>
            <a:endParaRPr lang="en-LT"/>
          </a:p>
        </p:txBody>
      </p:sp>
      <p:sp>
        <p:nvSpPr>
          <p:cNvPr id="9" name="Slide Number Placeholder 8">
            <a:extLst>
              <a:ext uri="{FF2B5EF4-FFF2-40B4-BE49-F238E27FC236}">
                <a16:creationId xmlns:a16="http://schemas.microsoft.com/office/drawing/2014/main" id="{5EF1E4EF-61B7-DA96-604E-87F9C4C20DC5}"/>
              </a:ext>
            </a:extLst>
          </p:cNvPr>
          <p:cNvSpPr>
            <a:spLocks noGrp="1"/>
          </p:cNvSpPr>
          <p:nvPr>
            <p:ph type="sldNum" sz="quarter" idx="12"/>
          </p:nvPr>
        </p:nvSpPr>
        <p:spPr/>
        <p:txBody>
          <a:bodyPr/>
          <a:lstStyle/>
          <a:p>
            <a:fld id="{D64C2C75-FED2-904F-A3DD-B5936A6A537A}" type="slidenum">
              <a:rPr lang="en-LT" smtClean="0"/>
              <a:t>‹#›</a:t>
            </a:fld>
            <a:endParaRPr lang="en-LT"/>
          </a:p>
        </p:txBody>
      </p:sp>
    </p:spTree>
    <p:extLst>
      <p:ext uri="{BB962C8B-B14F-4D97-AF65-F5344CB8AC3E}">
        <p14:creationId xmlns:p14="http://schemas.microsoft.com/office/powerpoint/2010/main" val="2430306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5FAD3-A5F0-76FF-8BB5-18257BE99837}"/>
              </a:ext>
            </a:extLst>
          </p:cNvPr>
          <p:cNvSpPr>
            <a:spLocks noGrp="1"/>
          </p:cNvSpPr>
          <p:nvPr>
            <p:ph type="title"/>
          </p:nvPr>
        </p:nvSpPr>
        <p:spPr/>
        <p:txBody>
          <a:bodyPr/>
          <a:lstStyle/>
          <a:p>
            <a:r>
              <a:rPr lang="en-GB"/>
              <a:t>Click to edit Master title style</a:t>
            </a:r>
            <a:endParaRPr lang="en-LT"/>
          </a:p>
        </p:txBody>
      </p:sp>
      <p:sp>
        <p:nvSpPr>
          <p:cNvPr id="3" name="Date Placeholder 2">
            <a:extLst>
              <a:ext uri="{FF2B5EF4-FFF2-40B4-BE49-F238E27FC236}">
                <a16:creationId xmlns:a16="http://schemas.microsoft.com/office/drawing/2014/main" id="{0782CD2C-5AAD-CF53-1595-996139606F86}"/>
              </a:ext>
            </a:extLst>
          </p:cNvPr>
          <p:cNvSpPr>
            <a:spLocks noGrp="1"/>
          </p:cNvSpPr>
          <p:nvPr>
            <p:ph type="dt" sz="half" idx="10"/>
          </p:nvPr>
        </p:nvSpPr>
        <p:spPr/>
        <p:txBody>
          <a:bodyPr/>
          <a:lstStyle/>
          <a:p>
            <a:fld id="{11018DA7-F0C1-1D46-A063-E8275E7BD374}" type="datetimeFigureOut">
              <a:rPr lang="en-LT" smtClean="0"/>
              <a:t>2023-02-02</a:t>
            </a:fld>
            <a:endParaRPr lang="en-LT"/>
          </a:p>
        </p:txBody>
      </p:sp>
      <p:sp>
        <p:nvSpPr>
          <p:cNvPr id="4" name="Footer Placeholder 3">
            <a:extLst>
              <a:ext uri="{FF2B5EF4-FFF2-40B4-BE49-F238E27FC236}">
                <a16:creationId xmlns:a16="http://schemas.microsoft.com/office/drawing/2014/main" id="{05039603-CA8F-E464-B08C-E8323C936B28}"/>
              </a:ext>
            </a:extLst>
          </p:cNvPr>
          <p:cNvSpPr>
            <a:spLocks noGrp="1"/>
          </p:cNvSpPr>
          <p:nvPr>
            <p:ph type="ftr" sz="quarter" idx="11"/>
          </p:nvPr>
        </p:nvSpPr>
        <p:spPr/>
        <p:txBody>
          <a:bodyPr/>
          <a:lstStyle/>
          <a:p>
            <a:endParaRPr lang="en-LT"/>
          </a:p>
        </p:txBody>
      </p:sp>
      <p:sp>
        <p:nvSpPr>
          <p:cNvPr id="5" name="Slide Number Placeholder 4">
            <a:extLst>
              <a:ext uri="{FF2B5EF4-FFF2-40B4-BE49-F238E27FC236}">
                <a16:creationId xmlns:a16="http://schemas.microsoft.com/office/drawing/2014/main" id="{E3681070-744B-97A5-D418-6839379E537E}"/>
              </a:ext>
            </a:extLst>
          </p:cNvPr>
          <p:cNvSpPr>
            <a:spLocks noGrp="1"/>
          </p:cNvSpPr>
          <p:nvPr>
            <p:ph type="sldNum" sz="quarter" idx="12"/>
          </p:nvPr>
        </p:nvSpPr>
        <p:spPr/>
        <p:txBody>
          <a:bodyPr/>
          <a:lstStyle/>
          <a:p>
            <a:fld id="{D64C2C75-FED2-904F-A3DD-B5936A6A537A}" type="slidenum">
              <a:rPr lang="en-LT" smtClean="0"/>
              <a:t>‹#›</a:t>
            </a:fld>
            <a:endParaRPr lang="en-LT"/>
          </a:p>
        </p:txBody>
      </p:sp>
    </p:spTree>
    <p:extLst>
      <p:ext uri="{BB962C8B-B14F-4D97-AF65-F5344CB8AC3E}">
        <p14:creationId xmlns:p14="http://schemas.microsoft.com/office/powerpoint/2010/main" val="178186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E161BF-CEC1-A936-56D2-6402C7C4EDD6}"/>
              </a:ext>
            </a:extLst>
          </p:cNvPr>
          <p:cNvSpPr>
            <a:spLocks noGrp="1"/>
          </p:cNvSpPr>
          <p:nvPr>
            <p:ph type="dt" sz="half" idx="10"/>
          </p:nvPr>
        </p:nvSpPr>
        <p:spPr/>
        <p:txBody>
          <a:bodyPr/>
          <a:lstStyle/>
          <a:p>
            <a:fld id="{11018DA7-F0C1-1D46-A063-E8275E7BD374}" type="datetimeFigureOut">
              <a:rPr lang="en-LT" smtClean="0"/>
              <a:t>2023-02-02</a:t>
            </a:fld>
            <a:endParaRPr lang="en-LT"/>
          </a:p>
        </p:txBody>
      </p:sp>
      <p:sp>
        <p:nvSpPr>
          <p:cNvPr id="3" name="Footer Placeholder 2">
            <a:extLst>
              <a:ext uri="{FF2B5EF4-FFF2-40B4-BE49-F238E27FC236}">
                <a16:creationId xmlns:a16="http://schemas.microsoft.com/office/drawing/2014/main" id="{B8E654BC-9D27-5DED-4794-4F19E6912505}"/>
              </a:ext>
            </a:extLst>
          </p:cNvPr>
          <p:cNvSpPr>
            <a:spLocks noGrp="1"/>
          </p:cNvSpPr>
          <p:nvPr>
            <p:ph type="ftr" sz="quarter" idx="11"/>
          </p:nvPr>
        </p:nvSpPr>
        <p:spPr/>
        <p:txBody>
          <a:bodyPr/>
          <a:lstStyle/>
          <a:p>
            <a:endParaRPr lang="en-LT"/>
          </a:p>
        </p:txBody>
      </p:sp>
      <p:sp>
        <p:nvSpPr>
          <p:cNvPr id="4" name="Slide Number Placeholder 3">
            <a:extLst>
              <a:ext uri="{FF2B5EF4-FFF2-40B4-BE49-F238E27FC236}">
                <a16:creationId xmlns:a16="http://schemas.microsoft.com/office/drawing/2014/main" id="{354E45A1-58D6-172C-2F1E-06B832D1F74E}"/>
              </a:ext>
            </a:extLst>
          </p:cNvPr>
          <p:cNvSpPr>
            <a:spLocks noGrp="1"/>
          </p:cNvSpPr>
          <p:nvPr>
            <p:ph type="sldNum" sz="quarter" idx="12"/>
          </p:nvPr>
        </p:nvSpPr>
        <p:spPr/>
        <p:txBody>
          <a:bodyPr/>
          <a:lstStyle/>
          <a:p>
            <a:fld id="{D64C2C75-FED2-904F-A3DD-B5936A6A537A}" type="slidenum">
              <a:rPr lang="en-LT" smtClean="0"/>
              <a:t>‹#›</a:t>
            </a:fld>
            <a:endParaRPr lang="en-LT"/>
          </a:p>
        </p:txBody>
      </p:sp>
    </p:spTree>
    <p:extLst>
      <p:ext uri="{BB962C8B-B14F-4D97-AF65-F5344CB8AC3E}">
        <p14:creationId xmlns:p14="http://schemas.microsoft.com/office/powerpoint/2010/main" val="3868569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DE4B1-7F5E-2EE7-9E69-67F979B5D565}"/>
              </a:ext>
            </a:extLst>
          </p:cNvPr>
          <p:cNvSpPr>
            <a:spLocks noGrp="1"/>
          </p:cNvSpPr>
          <p:nvPr>
            <p:ph type="title"/>
          </p:nvPr>
        </p:nvSpPr>
        <p:spPr>
          <a:xfrm>
            <a:off x="1007746" y="548640"/>
            <a:ext cx="4718684" cy="1920240"/>
          </a:xfrm>
        </p:spPr>
        <p:txBody>
          <a:bodyPr anchor="b"/>
          <a:lstStyle>
            <a:lvl1pPr>
              <a:defRPr sz="3840"/>
            </a:lvl1pPr>
          </a:lstStyle>
          <a:p>
            <a:r>
              <a:rPr lang="en-GB"/>
              <a:t>Click to edit Master title style</a:t>
            </a:r>
            <a:endParaRPr lang="en-LT"/>
          </a:p>
        </p:txBody>
      </p:sp>
      <p:sp>
        <p:nvSpPr>
          <p:cNvPr id="3" name="Content Placeholder 2">
            <a:extLst>
              <a:ext uri="{FF2B5EF4-FFF2-40B4-BE49-F238E27FC236}">
                <a16:creationId xmlns:a16="http://schemas.microsoft.com/office/drawing/2014/main" id="{DAE15412-2EC2-58C1-5044-86C5665EBE8F}"/>
              </a:ext>
            </a:extLst>
          </p:cNvPr>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4" name="Text Placeholder 3">
            <a:extLst>
              <a:ext uri="{FF2B5EF4-FFF2-40B4-BE49-F238E27FC236}">
                <a16:creationId xmlns:a16="http://schemas.microsoft.com/office/drawing/2014/main" id="{C6EB1148-9ACE-60C5-F397-4EFAECF80100}"/>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GB"/>
              <a:t>Click to edit Master text styles</a:t>
            </a:r>
          </a:p>
        </p:txBody>
      </p:sp>
      <p:sp>
        <p:nvSpPr>
          <p:cNvPr id="5" name="Date Placeholder 4">
            <a:extLst>
              <a:ext uri="{FF2B5EF4-FFF2-40B4-BE49-F238E27FC236}">
                <a16:creationId xmlns:a16="http://schemas.microsoft.com/office/drawing/2014/main" id="{571DAA54-5F35-D311-DA59-5835E76E659B}"/>
              </a:ext>
            </a:extLst>
          </p:cNvPr>
          <p:cNvSpPr>
            <a:spLocks noGrp="1"/>
          </p:cNvSpPr>
          <p:nvPr>
            <p:ph type="dt" sz="half" idx="10"/>
          </p:nvPr>
        </p:nvSpPr>
        <p:spPr/>
        <p:txBody>
          <a:bodyPr/>
          <a:lstStyle/>
          <a:p>
            <a:fld id="{11018DA7-F0C1-1D46-A063-E8275E7BD374}" type="datetimeFigureOut">
              <a:rPr lang="en-LT" smtClean="0"/>
              <a:t>2023-02-02</a:t>
            </a:fld>
            <a:endParaRPr lang="en-LT"/>
          </a:p>
        </p:txBody>
      </p:sp>
      <p:sp>
        <p:nvSpPr>
          <p:cNvPr id="6" name="Footer Placeholder 5">
            <a:extLst>
              <a:ext uri="{FF2B5EF4-FFF2-40B4-BE49-F238E27FC236}">
                <a16:creationId xmlns:a16="http://schemas.microsoft.com/office/drawing/2014/main" id="{7AB3F6E8-7E2E-7356-2E1C-648FBCBD7896}"/>
              </a:ext>
            </a:extLst>
          </p:cNvPr>
          <p:cNvSpPr>
            <a:spLocks noGrp="1"/>
          </p:cNvSpPr>
          <p:nvPr>
            <p:ph type="ftr" sz="quarter" idx="11"/>
          </p:nvPr>
        </p:nvSpPr>
        <p:spPr/>
        <p:txBody>
          <a:bodyPr/>
          <a:lstStyle/>
          <a:p>
            <a:endParaRPr lang="en-LT"/>
          </a:p>
        </p:txBody>
      </p:sp>
      <p:sp>
        <p:nvSpPr>
          <p:cNvPr id="7" name="Slide Number Placeholder 6">
            <a:extLst>
              <a:ext uri="{FF2B5EF4-FFF2-40B4-BE49-F238E27FC236}">
                <a16:creationId xmlns:a16="http://schemas.microsoft.com/office/drawing/2014/main" id="{E80D2D24-FE43-E320-7C92-5C6C0129C055}"/>
              </a:ext>
            </a:extLst>
          </p:cNvPr>
          <p:cNvSpPr>
            <a:spLocks noGrp="1"/>
          </p:cNvSpPr>
          <p:nvPr>
            <p:ph type="sldNum" sz="quarter" idx="12"/>
          </p:nvPr>
        </p:nvSpPr>
        <p:spPr/>
        <p:txBody>
          <a:bodyPr/>
          <a:lstStyle/>
          <a:p>
            <a:fld id="{D64C2C75-FED2-904F-A3DD-B5936A6A537A}" type="slidenum">
              <a:rPr lang="en-LT" smtClean="0"/>
              <a:t>‹#›</a:t>
            </a:fld>
            <a:endParaRPr lang="en-LT"/>
          </a:p>
        </p:txBody>
      </p:sp>
    </p:spTree>
    <p:extLst>
      <p:ext uri="{BB962C8B-B14F-4D97-AF65-F5344CB8AC3E}">
        <p14:creationId xmlns:p14="http://schemas.microsoft.com/office/powerpoint/2010/main" val="2660915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5EEF1-AA16-6C97-099B-4B3FA57E74D8}"/>
              </a:ext>
            </a:extLst>
          </p:cNvPr>
          <p:cNvSpPr>
            <a:spLocks noGrp="1"/>
          </p:cNvSpPr>
          <p:nvPr>
            <p:ph type="title"/>
          </p:nvPr>
        </p:nvSpPr>
        <p:spPr>
          <a:xfrm>
            <a:off x="1007746" y="548640"/>
            <a:ext cx="4718684" cy="1920240"/>
          </a:xfrm>
        </p:spPr>
        <p:txBody>
          <a:bodyPr anchor="b"/>
          <a:lstStyle>
            <a:lvl1pPr>
              <a:defRPr sz="3840"/>
            </a:lvl1pPr>
          </a:lstStyle>
          <a:p>
            <a:r>
              <a:rPr lang="en-GB"/>
              <a:t>Click to edit Master title style</a:t>
            </a:r>
            <a:endParaRPr lang="en-LT"/>
          </a:p>
        </p:txBody>
      </p:sp>
      <p:sp>
        <p:nvSpPr>
          <p:cNvPr id="3" name="Picture Placeholder 2">
            <a:extLst>
              <a:ext uri="{FF2B5EF4-FFF2-40B4-BE49-F238E27FC236}">
                <a16:creationId xmlns:a16="http://schemas.microsoft.com/office/drawing/2014/main" id="{36445FFF-2196-98AF-8586-DF1893315EC8}"/>
              </a:ext>
            </a:extLst>
          </p:cNvPr>
          <p:cNvSpPr>
            <a:spLocks noGrp="1"/>
          </p:cNvSpPr>
          <p:nvPr>
            <p:ph type="pic" idx="1"/>
          </p:nvPr>
        </p:nvSpPr>
        <p:spPr>
          <a:xfrm>
            <a:off x="6219826" y="1184911"/>
            <a:ext cx="7406640" cy="5848350"/>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endParaRPr lang="en-LT"/>
          </a:p>
        </p:txBody>
      </p:sp>
      <p:sp>
        <p:nvSpPr>
          <p:cNvPr id="4" name="Text Placeholder 3">
            <a:extLst>
              <a:ext uri="{FF2B5EF4-FFF2-40B4-BE49-F238E27FC236}">
                <a16:creationId xmlns:a16="http://schemas.microsoft.com/office/drawing/2014/main" id="{031FBE58-5F2E-857F-1780-7F505AA91C97}"/>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GB"/>
              <a:t>Click to edit Master text styles</a:t>
            </a:r>
          </a:p>
        </p:txBody>
      </p:sp>
      <p:sp>
        <p:nvSpPr>
          <p:cNvPr id="5" name="Date Placeholder 4">
            <a:extLst>
              <a:ext uri="{FF2B5EF4-FFF2-40B4-BE49-F238E27FC236}">
                <a16:creationId xmlns:a16="http://schemas.microsoft.com/office/drawing/2014/main" id="{39D6AE7A-541A-99FA-A8EA-0E8AFB377FC1}"/>
              </a:ext>
            </a:extLst>
          </p:cNvPr>
          <p:cNvSpPr>
            <a:spLocks noGrp="1"/>
          </p:cNvSpPr>
          <p:nvPr>
            <p:ph type="dt" sz="half" idx="10"/>
          </p:nvPr>
        </p:nvSpPr>
        <p:spPr/>
        <p:txBody>
          <a:bodyPr/>
          <a:lstStyle/>
          <a:p>
            <a:endParaRPr lang="en-GB"/>
          </a:p>
        </p:txBody>
      </p:sp>
      <p:sp>
        <p:nvSpPr>
          <p:cNvPr id="6" name="Footer Placeholder 5">
            <a:extLst>
              <a:ext uri="{FF2B5EF4-FFF2-40B4-BE49-F238E27FC236}">
                <a16:creationId xmlns:a16="http://schemas.microsoft.com/office/drawing/2014/main" id="{DECFBE85-2985-EE3C-B82D-CA3B7BAC5A85}"/>
              </a:ext>
            </a:extLst>
          </p:cNvPr>
          <p:cNvSpPr>
            <a:spLocks noGrp="1"/>
          </p:cNvSpPr>
          <p:nvPr>
            <p:ph type="ftr" sz="quarter" idx="11"/>
          </p:nvPr>
        </p:nvSpPr>
        <p:spPr/>
        <p:txBody>
          <a:bodyPr/>
          <a:lstStyle/>
          <a:p>
            <a:r>
              <a:rPr lang="en-US"/>
              <a:t>AWS VPC Master Class @Kalyan Reddy Daida</a:t>
            </a:r>
            <a:endParaRPr lang="en-GB"/>
          </a:p>
        </p:txBody>
      </p:sp>
      <p:sp>
        <p:nvSpPr>
          <p:cNvPr id="7" name="Slide Number Placeholder 6">
            <a:extLst>
              <a:ext uri="{FF2B5EF4-FFF2-40B4-BE49-F238E27FC236}">
                <a16:creationId xmlns:a16="http://schemas.microsoft.com/office/drawing/2014/main" id="{EE73375E-4D80-A781-E784-284622F1C963}"/>
              </a:ext>
            </a:extLst>
          </p:cNvPr>
          <p:cNvSpPr>
            <a:spLocks noGrp="1"/>
          </p:cNvSpPr>
          <p:nvPr>
            <p:ph type="sldNum" sz="quarter" idx="12"/>
          </p:nvPr>
        </p:nvSpPr>
        <p:spPr/>
        <p:txBody>
          <a:bodyPr/>
          <a:lstStyle/>
          <a:p>
            <a:fld id="{18A65C51-7344-6544-8116-303C127F5139}" type="slidenum">
              <a:rPr lang="en-GB" smtClean="0"/>
              <a:t>‹#›</a:t>
            </a:fld>
            <a:endParaRPr lang="en-GB"/>
          </a:p>
        </p:txBody>
      </p:sp>
    </p:spTree>
    <p:extLst>
      <p:ext uri="{BB962C8B-B14F-4D97-AF65-F5344CB8AC3E}">
        <p14:creationId xmlns:p14="http://schemas.microsoft.com/office/powerpoint/2010/main" val="587673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32C896-E38F-A4F9-EAD4-84754395B2C8}"/>
              </a:ext>
            </a:extLst>
          </p:cNvPr>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GB"/>
              <a:t>Click to edit Master title style</a:t>
            </a:r>
            <a:endParaRPr lang="en-LT"/>
          </a:p>
        </p:txBody>
      </p:sp>
      <p:sp>
        <p:nvSpPr>
          <p:cNvPr id="3" name="Text Placeholder 2">
            <a:extLst>
              <a:ext uri="{FF2B5EF4-FFF2-40B4-BE49-F238E27FC236}">
                <a16:creationId xmlns:a16="http://schemas.microsoft.com/office/drawing/2014/main" id="{85A41489-7711-A001-6D81-3FD1C7C37900}"/>
              </a:ext>
            </a:extLst>
          </p:cNvPr>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4" name="Date Placeholder 3">
            <a:extLst>
              <a:ext uri="{FF2B5EF4-FFF2-40B4-BE49-F238E27FC236}">
                <a16:creationId xmlns:a16="http://schemas.microsoft.com/office/drawing/2014/main" id="{B94CA631-6938-F4F5-C2B0-77F5E59C1C9D}"/>
              </a:ext>
            </a:extLst>
          </p:cNvPr>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11018DA7-F0C1-1D46-A063-E8275E7BD374}" type="datetimeFigureOut">
              <a:rPr lang="en-LT" smtClean="0"/>
              <a:t>2023-02-02</a:t>
            </a:fld>
            <a:endParaRPr lang="en-LT"/>
          </a:p>
        </p:txBody>
      </p:sp>
      <p:sp>
        <p:nvSpPr>
          <p:cNvPr id="5" name="Footer Placeholder 4">
            <a:extLst>
              <a:ext uri="{FF2B5EF4-FFF2-40B4-BE49-F238E27FC236}">
                <a16:creationId xmlns:a16="http://schemas.microsoft.com/office/drawing/2014/main" id="{1460D5ED-C360-D58A-58F9-67FA9E7201A2}"/>
              </a:ext>
            </a:extLst>
          </p:cNvPr>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pPr algn="l"/>
            <a:r>
              <a:rPr lang="en-US"/>
              <a:t>© Kalyan Reddy Daida</a:t>
            </a:r>
            <a:endParaRPr lang="en-GB" dirty="0"/>
          </a:p>
        </p:txBody>
      </p:sp>
      <p:sp>
        <p:nvSpPr>
          <p:cNvPr id="6" name="Slide Number Placeholder 5">
            <a:extLst>
              <a:ext uri="{FF2B5EF4-FFF2-40B4-BE49-F238E27FC236}">
                <a16:creationId xmlns:a16="http://schemas.microsoft.com/office/drawing/2014/main" id="{6241EBBE-179F-604F-B605-ABF7BDE680AF}"/>
              </a:ext>
            </a:extLst>
          </p:cNvPr>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D64C2C75-FED2-904F-A3DD-B5936A6A537A}" type="slidenum">
              <a:rPr lang="en-LT" smtClean="0"/>
              <a:t>‹#›</a:t>
            </a:fld>
            <a:endParaRPr lang="en-LT"/>
          </a:p>
        </p:txBody>
      </p:sp>
    </p:spTree>
    <p:extLst>
      <p:ext uri="{BB962C8B-B14F-4D97-AF65-F5344CB8AC3E}">
        <p14:creationId xmlns:p14="http://schemas.microsoft.com/office/powerpoint/2010/main" val="411277825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50" r:id="rId13"/>
    <p:sldLayoutId id="2147483658" r:id="rId14"/>
    <p:sldLayoutId id="2147483660" r:id="rId15"/>
  </p:sldLayoutIdLst>
  <p:hf sldNum="0" hd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LT"/>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10.png"/><Relationship Id="rId11" Type="http://schemas.openxmlformats.org/officeDocument/2006/relationships/image" Target="../media/image20.svg"/><Relationship Id="rId5" Type="http://schemas.openxmlformats.org/officeDocument/2006/relationships/image" Target="../media/image9.png"/><Relationship Id="rId10"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10.png"/><Relationship Id="rId11" Type="http://schemas.openxmlformats.org/officeDocument/2006/relationships/image" Target="../media/image21.png"/><Relationship Id="rId5" Type="http://schemas.openxmlformats.org/officeDocument/2006/relationships/image" Target="../media/image9.png"/><Relationship Id="rId10" Type="http://schemas.openxmlformats.org/officeDocument/2006/relationships/image" Target="../media/image20.svg"/><Relationship Id="rId4" Type="http://schemas.openxmlformats.org/officeDocument/2006/relationships/image" Target="../media/image8.png"/><Relationship Id="rId9" Type="http://schemas.openxmlformats.org/officeDocument/2006/relationships/image" Target="../media/image12.png"/></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4.png"/><Relationship Id="rId18" Type="http://schemas.openxmlformats.org/officeDocument/2006/relationships/image" Target="../media/image28.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23.svg"/><Relationship Id="rId17" Type="http://schemas.openxmlformats.org/officeDocument/2006/relationships/image" Target="../media/image27.png"/><Relationship Id="rId2" Type="http://schemas.openxmlformats.org/officeDocument/2006/relationships/image" Target="../media/image6.png"/><Relationship Id="rId16" Type="http://schemas.openxmlformats.org/officeDocument/2006/relationships/image" Target="../media/image26.png"/><Relationship Id="rId1" Type="http://schemas.openxmlformats.org/officeDocument/2006/relationships/slideLayout" Target="../slideLayouts/slideLayout12.xml"/><Relationship Id="rId6" Type="http://schemas.openxmlformats.org/officeDocument/2006/relationships/image" Target="../media/image10.png"/><Relationship Id="rId11" Type="http://schemas.openxmlformats.org/officeDocument/2006/relationships/image" Target="../media/image22.png"/><Relationship Id="rId5" Type="http://schemas.openxmlformats.org/officeDocument/2006/relationships/image" Target="../media/image9.png"/><Relationship Id="rId15" Type="http://schemas.openxmlformats.org/officeDocument/2006/relationships/image" Target="../media/image21.png"/><Relationship Id="rId10" Type="http://schemas.openxmlformats.org/officeDocument/2006/relationships/image" Target="../media/image20.svg"/><Relationship Id="rId4" Type="http://schemas.openxmlformats.org/officeDocument/2006/relationships/image" Target="../media/image8.png"/><Relationship Id="rId9" Type="http://schemas.openxmlformats.org/officeDocument/2006/relationships/image" Target="../media/image12.png"/><Relationship Id="rId14" Type="http://schemas.openxmlformats.org/officeDocument/2006/relationships/image" Target="../media/image25.sv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4630034" cy="82224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 y="0"/>
            <a:ext cx="14630034"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172072" y="3329358"/>
            <a:ext cx="5767195" cy="1556538"/>
          </a:xfrm>
        </p:spPr>
        <p:txBody>
          <a:bodyPr anchor="t">
            <a:normAutofit/>
          </a:bodyPr>
          <a:lstStyle/>
          <a:p>
            <a:pPr algn="l"/>
            <a:r>
              <a:rPr lang="en-US" sz="4800" dirty="0">
                <a:solidFill>
                  <a:schemeClr val="tx2"/>
                </a:solidFill>
              </a:rPr>
              <a:t>Terraform on AWS</a:t>
            </a:r>
          </a:p>
        </p:txBody>
      </p:sp>
      <p:pic>
        <p:nvPicPr>
          <p:cNvPr id="4" name="Graphic 5" descr="Cloud">
            <a:extLst>
              <a:ext uri="{FF2B5EF4-FFF2-40B4-BE49-F238E27FC236}">
                <a16:creationId xmlns:a16="http://schemas.microsoft.com/office/drawing/2014/main" id="{4CB27BE8-4D9E-63D9-57BB-EF01D86278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8564" y="2178383"/>
            <a:ext cx="4970112" cy="4970112"/>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3" y="-7173"/>
            <a:ext cx="7486409" cy="8236774"/>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39888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itle 3">
            <a:extLst>
              <a:ext uri="{FF2B5EF4-FFF2-40B4-BE49-F238E27FC236}">
                <a16:creationId xmlns:a16="http://schemas.microsoft.com/office/drawing/2014/main" id="{C497C42E-59DA-2344-B14F-4788E4A77455}"/>
              </a:ext>
            </a:extLst>
          </p:cNvPr>
          <p:cNvSpPr>
            <a:spLocks noGrp="1"/>
          </p:cNvSpPr>
          <p:nvPr>
            <p:ph type="title"/>
          </p:nvPr>
        </p:nvSpPr>
        <p:spPr>
          <a:xfrm>
            <a:off x="-44286" y="-14312"/>
            <a:ext cx="7732155" cy="869641"/>
          </a:xfrm>
        </p:spPr>
        <p:txBody>
          <a:bodyPr>
            <a:normAutofit/>
          </a:bodyPr>
          <a:lstStyle/>
          <a:p>
            <a:r>
              <a:rPr lang="en-US" sz="3400" b="1" dirty="0"/>
              <a:t>AWS VPC + EC2 Instance + Security Groups</a:t>
            </a:r>
          </a:p>
        </p:txBody>
      </p:sp>
      <p:sp>
        <p:nvSpPr>
          <p:cNvPr id="5" name="Rectangle 4">
            <a:extLst>
              <a:ext uri="{FF2B5EF4-FFF2-40B4-BE49-F238E27FC236}">
                <a16:creationId xmlns:a16="http://schemas.microsoft.com/office/drawing/2014/main" id="{8DC58FDB-EDA8-7B48-B2DA-359E28B959A4}"/>
              </a:ext>
            </a:extLst>
          </p:cNvPr>
          <p:cNvSpPr/>
          <p:nvPr/>
        </p:nvSpPr>
        <p:spPr bwMode="auto">
          <a:xfrm>
            <a:off x="5618236" y="1737082"/>
            <a:ext cx="8483355" cy="5633206"/>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48640" tIns="109728"/>
          <a:lstStyle/>
          <a:p>
            <a:pPr>
              <a:defRPr/>
            </a:pPr>
            <a:r>
              <a:rPr lang="en-US" sz="1440" dirty="0">
                <a:ln w="0"/>
                <a:solidFill>
                  <a:srgbClr val="1E8900"/>
                </a:solidFill>
                <a:latin typeface="Arial" panose="020B0604020202020204" pitchFamily="34" charset="0"/>
                <a:cs typeface="Arial" panose="020B0604020202020204" pitchFamily="34" charset="0"/>
              </a:rPr>
              <a:t>VPC</a:t>
            </a:r>
          </a:p>
        </p:txBody>
      </p:sp>
      <p:sp>
        <p:nvSpPr>
          <p:cNvPr id="6" name="Rectangle 5">
            <a:extLst>
              <a:ext uri="{FF2B5EF4-FFF2-40B4-BE49-F238E27FC236}">
                <a16:creationId xmlns:a16="http://schemas.microsoft.com/office/drawing/2014/main" id="{4CCFFE92-2ED9-1B40-B104-FB7472118F2E}"/>
              </a:ext>
            </a:extLst>
          </p:cNvPr>
          <p:cNvSpPr/>
          <p:nvPr/>
        </p:nvSpPr>
        <p:spPr bwMode="auto">
          <a:xfrm>
            <a:off x="5221997" y="738132"/>
            <a:ext cx="9057473" cy="676770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8640" tIns="109728"/>
          <a:lstStyle/>
          <a:p>
            <a:pPr>
              <a:defRPr/>
            </a:pPr>
            <a:r>
              <a:rPr lang="en-US" sz="1440" dirty="0">
                <a:solidFill>
                  <a:sysClr val="windowText" lastClr="000000"/>
                </a:solidFill>
                <a:latin typeface="Arial" panose="020B0604020202020204" pitchFamily="34" charset="0"/>
                <a:cs typeface="Arial" panose="020B0604020202020204" pitchFamily="34" charset="0"/>
              </a:rPr>
              <a:t>AWS Cloud</a:t>
            </a:r>
          </a:p>
        </p:txBody>
      </p:sp>
      <p:sp>
        <p:nvSpPr>
          <p:cNvPr id="7" name="Rectangle 6">
            <a:extLst>
              <a:ext uri="{FF2B5EF4-FFF2-40B4-BE49-F238E27FC236}">
                <a16:creationId xmlns:a16="http://schemas.microsoft.com/office/drawing/2014/main" id="{370C12B8-66DA-FE42-9B34-24E8EAC43606}"/>
              </a:ext>
            </a:extLst>
          </p:cNvPr>
          <p:cNvSpPr/>
          <p:nvPr/>
        </p:nvSpPr>
        <p:spPr bwMode="auto">
          <a:xfrm>
            <a:off x="6166075" y="1189825"/>
            <a:ext cx="2514600" cy="5921683"/>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109728"/>
          <a:lstStyle/>
          <a:p>
            <a:pPr algn="ctr">
              <a:defRPr/>
            </a:pPr>
            <a:r>
              <a:rPr lang="en-US" sz="1440" dirty="0">
                <a:solidFill>
                  <a:srgbClr val="5B9CD5"/>
                </a:solidFill>
                <a:latin typeface="Arial" panose="020B0604020202020204" pitchFamily="34" charset="0"/>
                <a:cs typeface="Arial" panose="020B0604020202020204" pitchFamily="34" charset="0"/>
              </a:rPr>
              <a:t>Availability Zone 1</a:t>
            </a:r>
          </a:p>
        </p:txBody>
      </p:sp>
      <p:pic>
        <p:nvPicPr>
          <p:cNvPr id="8" name="Graphic 8">
            <a:extLst>
              <a:ext uri="{FF2B5EF4-FFF2-40B4-BE49-F238E27FC236}">
                <a16:creationId xmlns:a16="http://schemas.microsoft.com/office/drawing/2014/main" id="{3F751244-7FE9-5045-86DE-FA3C47F25A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1997" y="746416"/>
            <a:ext cx="396240" cy="39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Graphic 9">
            <a:extLst>
              <a:ext uri="{FF2B5EF4-FFF2-40B4-BE49-F238E27FC236}">
                <a16:creationId xmlns:a16="http://schemas.microsoft.com/office/drawing/2014/main" id="{130603EF-D3B6-964D-8917-4944BD28D8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8237" y="1737082"/>
            <a:ext cx="396240" cy="39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0152A61B-720A-FF48-A11D-A7FCE1EE9343}"/>
              </a:ext>
            </a:extLst>
          </p:cNvPr>
          <p:cNvSpPr/>
          <p:nvPr/>
        </p:nvSpPr>
        <p:spPr bwMode="auto">
          <a:xfrm>
            <a:off x="11208609" y="1189825"/>
            <a:ext cx="2514600" cy="5921683"/>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109728"/>
          <a:lstStyle/>
          <a:p>
            <a:pPr algn="ctr">
              <a:defRPr/>
            </a:pPr>
            <a:r>
              <a:rPr lang="en-US" sz="1440" dirty="0">
                <a:solidFill>
                  <a:srgbClr val="5B9CD5"/>
                </a:solidFill>
                <a:latin typeface="Arial" panose="020B0604020202020204" pitchFamily="34" charset="0"/>
                <a:cs typeface="Arial" panose="020B0604020202020204" pitchFamily="34" charset="0"/>
              </a:rPr>
              <a:t>Availability Zone 2</a:t>
            </a:r>
          </a:p>
        </p:txBody>
      </p:sp>
      <p:sp>
        <p:nvSpPr>
          <p:cNvPr id="15" name="Rectangle 14">
            <a:extLst>
              <a:ext uri="{FF2B5EF4-FFF2-40B4-BE49-F238E27FC236}">
                <a16:creationId xmlns:a16="http://schemas.microsoft.com/office/drawing/2014/main" id="{042E0F53-B343-E246-8812-9770FDBF8F16}"/>
              </a:ext>
            </a:extLst>
          </p:cNvPr>
          <p:cNvSpPr/>
          <p:nvPr/>
        </p:nvSpPr>
        <p:spPr>
          <a:xfrm>
            <a:off x="6552008" y="4105674"/>
            <a:ext cx="1765300" cy="1143000"/>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Private subnet</a:t>
            </a:r>
          </a:p>
        </p:txBody>
      </p:sp>
      <p:sp>
        <p:nvSpPr>
          <p:cNvPr id="16" name="Rectangle 15">
            <a:extLst>
              <a:ext uri="{FF2B5EF4-FFF2-40B4-BE49-F238E27FC236}">
                <a16:creationId xmlns:a16="http://schemas.microsoft.com/office/drawing/2014/main" id="{89055934-9341-4744-BE3E-9E5ACBF4CB93}"/>
              </a:ext>
            </a:extLst>
          </p:cNvPr>
          <p:cNvSpPr/>
          <p:nvPr/>
        </p:nvSpPr>
        <p:spPr>
          <a:xfrm>
            <a:off x="6562316" y="2630673"/>
            <a:ext cx="1765300" cy="1143000"/>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1E8900"/>
                </a:solidFill>
                <a:latin typeface="Arial" panose="020B0604020202020204" pitchFamily="34" charset="0"/>
                <a:cs typeface="Arial" panose="020B0604020202020204" pitchFamily="34" charset="0"/>
              </a:rPr>
              <a:t>Public subnet</a:t>
            </a:r>
          </a:p>
        </p:txBody>
      </p:sp>
      <p:pic>
        <p:nvPicPr>
          <p:cNvPr id="17" name="Graphic 34">
            <a:extLst>
              <a:ext uri="{FF2B5EF4-FFF2-40B4-BE49-F238E27FC236}">
                <a16:creationId xmlns:a16="http://schemas.microsoft.com/office/drawing/2014/main" id="{D964E9A7-784D-4D4D-9108-DD0675CEDF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2316" y="2629085"/>
            <a:ext cx="2746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Graphic 35">
            <a:extLst>
              <a:ext uri="{FF2B5EF4-FFF2-40B4-BE49-F238E27FC236}">
                <a16:creationId xmlns:a16="http://schemas.microsoft.com/office/drawing/2014/main" id="{298655DC-BC8F-DC4B-BA50-333A61654B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2008" y="4104086"/>
            <a:ext cx="2746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Graphic 13">
            <a:extLst>
              <a:ext uri="{FF2B5EF4-FFF2-40B4-BE49-F238E27FC236}">
                <a16:creationId xmlns:a16="http://schemas.microsoft.com/office/drawing/2014/main" id="{C930DEFD-1506-C640-966D-627BDD0999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1675" y="2900201"/>
            <a:ext cx="563880" cy="563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14">
            <a:extLst>
              <a:ext uri="{FF2B5EF4-FFF2-40B4-BE49-F238E27FC236}">
                <a16:creationId xmlns:a16="http://schemas.microsoft.com/office/drawing/2014/main" id="{A89D7EF5-0FB8-E34D-BB54-C26EA6B9B820}"/>
              </a:ext>
            </a:extLst>
          </p:cNvPr>
          <p:cNvSpPr txBox="1">
            <a:spLocks noChangeArrowheads="1"/>
          </p:cNvSpPr>
          <p:nvPr/>
        </p:nvSpPr>
        <p:spPr bwMode="auto">
          <a:xfrm>
            <a:off x="6689326" y="3450980"/>
            <a:ext cx="1516494"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40" dirty="0">
                <a:solidFill>
                  <a:srgbClr val="232F3E"/>
                </a:solidFill>
                <a:latin typeface="Arial" panose="020B0604020202020204" pitchFamily="34" charset="0"/>
                <a:cs typeface="Arial" panose="020B0604020202020204" pitchFamily="34" charset="0"/>
              </a:rPr>
              <a:t>NAT gateway</a:t>
            </a:r>
          </a:p>
        </p:txBody>
      </p:sp>
      <p:sp>
        <p:nvSpPr>
          <p:cNvPr id="23" name="Rectangle 22">
            <a:extLst>
              <a:ext uri="{FF2B5EF4-FFF2-40B4-BE49-F238E27FC236}">
                <a16:creationId xmlns:a16="http://schemas.microsoft.com/office/drawing/2014/main" id="{C4866E0B-B2B8-B847-A5E6-253FB7EA8E39}"/>
              </a:ext>
            </a:extLst>
          </p:cNvPr>
          <p:cNvSpPr/>
          <p:nvPr/>
        </p:nvSpPr>
        <p:spPr>
          <a:xfrm>
            <a:off x="6552008" y="5701284"/>
            <a:ext cx="1765300" cy="1143000"/>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Private subnet</a:t>
            </a:r>
          </a:p>
        </p:txBody>
      </p:sp>
      <p:pic>
        <p:nvPicPr>
          <p:cNvPr id="24" name="Graphic 35">
            <a:extLst>
              <a:ext uri="{FF2B5EF4-FFF2-40B4-BE49-F238E27FC236}">
                <a16:creationId xmlns:a16="http://schemas.microsoft.com/office/drawing/2014/main" id="{99D374D9-F492-3A45-8CC7-DF1D74061D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2008" y="5699696"/>
            <a:ext cx="2746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14">
            <a:extLst>
              <a:ext uri="{FF2B5EF4-FFF2-40B4-BE49-F238E27FC236}">
                <a16:creationId xmlns:a16="http://schemas.microsoft.com/office/drawing/2014/main" id="{8460DA29-5306-0049-BE65-3BFAA39B1AF7}"/>
              </a:ext>
            </a:extLst>
          </p:cNvPr>
          <p:cNvSpPr txBox="1">
            <a:spLocks noChangeArrowheads="1"/>
          </p:cNvSpPr>
          <p:nvPr/>
        </p:nvSpPr>
        <p:spPr bwMode="auto">
          <a:xfrm>
            <a:off x="6668072" y="6108765"/>
            <a:ext cx="1495692"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40" dirty="0">
                <a:solidFill>
                  <a:srgbClr val="C00000"/>
                </a:solidFill>
                <a:latin typeface="Arial" panose="020B0604020202020204" pitchFamily="34" charset="0"/>
                <a:cs typeface="Arial" panose="020B0604020202020204" pitchFamily="34" charset="0"/>
              </a:rPr>
              <a:t>For</a:t>
            </a:r>
          </a:p>
          <a:p>
            <a:pPr algn="ctr" eaLnBrk="1" hangingPunct="1"/>
            <a:r>
              <a:rPr lang="en-US" altLang="en-US" sz="1440" dirty="0">
                <a:solidFill>
                  <a:srgbClr val="C00000"/>
                </a:solidFill>
                <a:latin typeface="Arial" panose="020B0604020202020204" pitchFamily="34" charset="0"/>
                <a:cs typeface="Arial" panose="020B0604020202020204" pitchFamily="34" charset="0"/>
              </a:rPr>
              <a:t>Databases</a:t>
            </a:r>
          </a:p>
        </p:txBody>
      </p:sp>
      <p:sp>
        <p:nvSpPr>
          <p:cNvPr id="26" name="Rectangle 25">
            <a:extLst>
              <a:ext uri="{FF2B5EF4-FFF2-40B4-BE49-F238E27FC236}">
                <a16:creationId xmlns:a16="http://schemas.microsoft.com/office/drawing/2014/main" id="{427C1EE6-FB0B-E545-ADBC-B37EF192792B}"/>
              </a:ext>
            </a:extLst>
          </p:cNvPr>
          <p:cNvSpPr/>
          <p:nvPr/>
        </p:nvSpPr>
        <p:spPr>
          <a:xfrm>
            <a:off x="11566723" y="4105674"/>
            <a:ext cx="1765300" cy="1143000"/>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Private subnet</a:t>
            </a:r>
          </a:p>
        </p:txBody>
      </p:sp>
      <p:sp>
        <p:nvSpPr>
          <p:cNvPr id="27" name="Rectangle 26">
            <a:extLst>
              <a:ext uri="{FF2B5EF4-FFF2-40B4-BE49-F238E27FC236}">
                <a16:creationId xmlns:a16="http://schemas.microsoft.com/office/drawing/2014/main" id="{A790F824-1F11-6844-9515-764E2B0D83B0}"/>
              </a:ext>
            </a:extLst>
          </p:cNvPr>
          <p:cNvSpPr/>
          <p:nvPr/>
        </p:nvSpPr>
        <p:spPr>
          <a:xfrm>
            <a:off x="11577031" y="2630673"/>
            <a:ext cx="1765300" cy="1143000"/>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1E8900"/>
                </a:solidFill>
                <a:latin typeface="Arial" panose="020B0604020202020204" pitchFamily="34" charset="0"/>
                <a:cs typeface="Arial" panose="020B0604020202020204" pitchFamily="34" charset="0"/>
              </a:rPr>
              <a:t>Public subnet</a:t>
            </a:r>
          </a:p>
        </p:txBody>
      </p:sp>
      <p:pic>
        <p:nvPicPr>
          <p:cNvPr id="28" name="Graphic 34">
            <a:extLst>
              <a:ext uri="{FF2B5EF4-FFF2-40B4-BE49-F238E27FC236}">
                <a16:creationId xmlns:a16="http://schemas.microsoft.com/office/drawing/2014/main" id="{BBAD1273-3BAD-1042-A68E-424E12874D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77031" y="2629085"/>
            <a:ext cx="2746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Graphic 35">
            <a:extLst>
              <a:ext uri="{FF2B5EF4-FFF2-40B4-BE49-F238E27FC236}">
                <a16:creationId xmlns:a16="http://schemas.microsoft.com/office/drawing/2014/main" id="{B25222BA-40B7-B943-9C0B-45F602E3BB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66723" y="4104086"/>
            <a:ext cx="2746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Rectangle 32">
            <a:extLst>
              <a:ext uri="{FF2B5EF4-FFF2-40B4-BE49-F238E27FC236}">
                <a16:creationId xmlns:a16="http://schemas.microsoft.com/office/drawing/2014/main" id="{E8894B68-0C81-4246-8948-93D5ED7A9F0F}"/>
              </a:ext>
            </a:extLst>
          </p:cNvPr>
          <p:cNvSpPr/>
          <p:nvPr/>
        </p:nvSpPr>
        <p:spPr>
          <a:xfrm>
            <a:off x="11566723" y="5701284"/>
            <a:ext cx="1765300" cy="1143000"/>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Private subnet</a:t>
            </a:r>
          </a:p>
        </p:txBody>
      </p:sp>
      <p:pic>
        <p:nvPicPr>
          <p:cNvPr id="34" name="Graphic 35">
            <a:extLst>
              <a:ext uri="{FF2B5EF4-FFF2-40B4-BE49-F238E27FC236}">
                <a16:creationId xmlns:a16="http://schemas.microsoft.com/office/drawing/2014/main" id="{8DCE445C-80C5-4E44-BE8A-BB6E70EDA7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66723" y="5699696"/>
            <a:ext cx="2746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14">
            <a:extLst>
              <a:ext uri="{FF2B5EF4-FFF2-40B4-BE49-F238E27FC236}">
                <a16:creationId xmlns:a16="http://schemas.microsoft.com/office/drawing/2014/main" id="{787F4B72-ED83-2649-B42C-CB465B1CDCB4}"/>
              </a:ext>
            </a:extLst>
          </p:cNvPr>
          <p:cNvSpPr txBox="1">
            <a:spLocks noChangeArrowheads="1"/>
          </p:cNvSpPr>
          <p:nvPr/>
        </p:nvSpPr>
        <p:spPr bwMode="auto">
          <a:xfrm>
            <a:off x="11682787" y="6108765"/>
            <a:ext cx="1495692"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40" dirty="0">
                <a:solidFill>
                  <a:srgbClr val="C00000"/>
                </a:solidFill>
                <a:latin typeface="Arial" panose="020B0604020202020204" pitchFamily="34" charset="0"/>
                <a:cs typeface="Arial" panose="020B0604020202020204" pitchFamily="34" charset="0"/>
              </a:rPr>
              <a:t>For</a:t>
            </a:r>
          </a:p>
          <a:p>
            <a:pPr algn="ctr" eaLnBrk="1" hangingPunct="1"/>
            <a:r>
              <a:rPr lang="en-US" altLang="en-US" sz="1440" dirty="0">
                <a:solidFill>
                  <a:srgbClr val="C00000"/>
                </a:solidFill>
                <a:latin typeface="Arial" panose="020B0604020202020204" pitchFamily="34" charset="0"/>
                <a:cs typeface="Arial" panose="020B0604020202020204" pitchFamily="34" charset="0"/>
              </a:rPr>
              <a:t>Databases</a:t>
            </a:r>
          </a:p>
        </p:txBody>
      </p:sp>
      <p:sp>
        <p:nvSpPr>
          <p:cNvPr id="36" name="TextBox 12">
            <a:extLst>
              <a:ext uri="{FF2B5EF4-FFF2-40B4-BE49-F238E27FC236}">
                <a16:creationId xmlns:a16="http://schemas.microsoft.com/office/drawing/2014/main" id="{AA16A317-3096-3D41-916D-D140347FA640}"/>
              </a:ext>
            </a:extLst>
          </p:cNvPr>
          <p:cNvSpPr txBox="1">
            <a:spLocks noChangeArrowheads="1"/>
          </p:cNvSpPr>
          <p:nvPr/>
        </p:nvSpPr>
        <p:spPr bwMode="auto">
          <a:xfrm>
            <a:off x="9201157" y="2280456"/>
            <a:ext cx="14033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Internet gateway</a:t>
            </a:r>
          </a:p>
        </p:txBody>
      </p:sp>
      <p:pic>
        <p:nvPicPr>
          <p:cNvPr id="37" name="Graphic 10">
            <a:extLst>
              <a:ext uri="{FF2B5EF4-FFF2-40B4-BE49-F238E27FC236}">
                <a16:creationId xmlns:a16="http://schemas.microsoft.com/office/drawing/2014/main" id="{CE54466D-D797-8D45-B8F0-F8CDB635F0E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46725" y="182461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9" name="Elbow Connector 38">
            <a:extLst>
              <a:ext uri="{FF2B5EF4-FFF2-40B4-BE49-F238E27FC236}">
                <a16:creationId xmlns:a16="http://schemas.microsoft.com/office/drawing/2014/main" id="{F608240E-3CF1-B44C-B33B-F6F4F37E715F}"/>
              </a:ext>
            </a:extLst>
          </p:cNvPr>
          <p:cNvCxnSpPr>
            <a:cxnSpLocks/>
            <a:stCxn id="85" idx="1"/>
            <a:endCxn id="21" idx="1"/>
          </p:cNvCxnSpPr>
          <p:nvPr/>
        </p:nvCxnSpPr>
        <p:spPr>
          <a:xfrm rot="10800000" flipH="1">
            <a:off x="7145123" y="3182141"/>
            <a:ext cx="16552" cy="1498874"/>
          </a:xfrm>
          <a:prstGeom prst="bentConnector3">
            <a:avLst>
              <a:gd name="adj1" fmla="val -5108416"/>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B52A72F5-D23C-4548-AC5A-115748F47BC3}"/>
              </a:ext>
            </a:extLst>
          </p:cNvPr>
          <p:cNvCxnSpPr>
            <a:cxnSpLocks/>
            <a:stCxn id="21" idx="3"/>
            <a:endCxn id="37" idx="2"/>
          </p:cNvCxnSpPr>
          <p:nvPr/>
        </p:nvCxnSpPr>
        <p:spPr>
          <a:xfrm flipV="1">
            <a:off x="7725555" y="2281815"/>
            <a:ext cx="2149770" cy="900326"/>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14">
            <a:extLst>
              <a:ext uri="{FF2B5EF4-FFF2-40B4-BE49-F238E27FC236}">
                <a16:creationId xmlns:a16="http://schemas.microsoft.com/office/drawing/2014/main" id="{9F32C84D-86AF-C048-86DE-24992A0FD08C}"/>
              </a:ext>
            </a:extLst>
          </p:cNvPr>
          <p:cNvSpPr txBox="1">
            <a:spLocks noChangeArrowheads="1"/>
          </p:cNvSpPr>
          <p:nvPr/>
        </p:nvSpPr>
        <p:spPr bwMode="auto">
          <a:xfrm>
            <a:off x="8803286" y="2922832"/>
            <a:ext cx="2527438"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40" dirty="0">
                <a:solidFill>
                  <a:srgbClr val="232F3E"/>
                </a:solidFill>
                <a:latin typeface="Arial" panose="020B0604020202020204" pitchFamily="34" charset="0"/>
                <a:cs typeface="Arial" panose="020B0604020202020204" pitchFamily="34" charset="0"/>
              </a:rPr>
              <a:t>Outbound Communication</a:t>
            </a:r>
          </a:p>
        </p:txBody>
      </p:sp>
      <p:cxnSp>
        <p:nvCxnSpPr>
          <p:cNvPr id="53" name="Straight Arrow Connector 52">
            <a:extLst>
              <a:ext uri="{FF2B5EF4-FFF2-40B4-BE49-F238E27FC236}">
                <a16:creationId xmlns:a16="http://schemas.microsoft.com/office/drawing/2014/main" id="{DACDFC9D-A8BC-1642-BE3D-EE1D0FB22D79}"/>
              </a:ext>
            </a:extLst>
          </p:cNvPr>
          <p:cNvCxnSpPr>
            <a:cxnSpLocks/>
            <a:endCxn id="37" idx="0"/>
          </p:cNvCxnSpPr>
          <p:nvPr/>
        </p:nvCxnSpPr>
        <p:spPr>
          <a:xfrm>
            <a:off x="9859913" y="548231"/>
            <a:ext cx="15412" cy="127638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F4654AB1-3DAB-0646-A53D-65241526CA27}"/>
              </a:ext>
            </a:extLst>
          </p:cNvPr>
          <p:cNvCxnSpPr>
            <a:stCxn id="37" idx="1"/>
            <a:endCxn id="16" idx="0"/>
          </p:cNvCxnSpPr>
          <p:nvPr/>
        </p:nvCxnSpPr>
        <p:spPr>
          <a:xfrm rot="10800000" flipV="1">
            <a:off x="7444967" y="2053215"/>
            <a:ext cx="2201759" cy="577458"/>
          </a:xfrm>
          <a:prstGeom prst="bentConnector2">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a:extLst>
              <a:ext uri="{FF2B5EF4-FFF2-40B4-BE49-F238E27FC236}">
                <a16:creationId xmlns:a16="http://schemas.microsoft.com/office/drawing/2014/main" id="{4A60DD65-8933-4E46-8DA0-AA63408C09BD}"/>
              </a:ext>
            </a:extLst>
          </p:cNvPr>
          <p:cNvCxnSpPr>
            <a:stCxn id="37" idx="3"/>
            <a:endCxn id="27" idx="0"/>
          </p:cNvCxnSpPr>
          <p:nvPr/>
        </p:nvCxnSpPr>
        <p:spPr>
          <a:xfrm>
            <a:off x="10103925" y="2053215"/>
            <a:ext cx="2355756" cy="577458"/>
          </a:xfrm>
          <a:prstGeom prst="bentConnector2">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62" name="Graphic 61" descr="User with solid fill">
            <a:extLst>
              <a:ext uri="{FF2B5EF4-FFF2-40B4-BE49-F238E27FC236}">
                <a16:creationId xmlns:a16="http://schemas.microsoft.com/office/drawing/2014/main" id="{442D3744-2D08-0048-A5E0-21013A9A153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94975" y="-5955"/>
            <a:ext cx="609668" cy="609668"/>
          </a:xfrm>
          <a:prstGeom prst="rect">
            <a:avLst/>
          </a:prstGeom>
        </p:spPr>
      </p:pic>
      <p:pic>
        <p:nvPicPr>
          <p:cNvPr id="63" name="Graphic 62" descr="User with solid fill">
            <a:extLst>
              <a:ext uri="{FF2B5EF4-FFF2-40B4-BE49-F238E27FC236}">
                <a16:creationId xmlns:a16="http://schemas.microsoft.com/office/drawing/2014/main" id="{5F91C56C-B0A1-6542-8198-70A076B3BC4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59392" y="1695"/>
            <a:ext cx="609668" cy="609668"/>
          </a:xfrm>
          <a:prstGeom prst="rect">
            <a:avLst/>
          </a:prstGeom>
        </p:spPr>
      </p:pic>
      <p:pic>
        <p:nvPicPr>
          <p:cNvPr id="64" name="Graphic 63" descr="User with solid fill">
            <a:extLst>
              <a:ext uri="{FF2B5EF4-FFF2-40B4-BE49-F238E27FC236}">
                <a16:creationId xmlns:a16="http://schemas.microsoft.com/office/drawing/2014/main" id="{62DFC65D-87D4-7249-A628-3AAF0304075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90662" y="3322"/>
            <a:ext cx="609668" cy="609668"/>
          </a:xfrm>
          <a:prstGeom prst="rect">
            <a:avLst/>
          </a:prstGeom>
        </p:spPr>
      </p:pic>
      <p:pic>
        <p:nvPicPr>
          <p:cNvPr id="65" name="Graphic 64" descr="User with solid fill">
            <a:extLst>
              <a:ext uri="{FF2B5EF4-FFF2-40B4-BE49-F238E27FC236}">
                <a16:creationId xmlns:a16="http://schemas.microsoft.com/office/drawing/2014/main" id="{A7F8732F-A73D-AE42-8EE2-ED90154FC40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555079" y="10972"/>
            <a:ext cx="609668" cy="609668"/>
          </a:xfrm>
          <a:prstGeom prst="rect">
            <a:avLst/>
          </a:prstGeom>
        </p:spPr>
      </p:pic>
      <p:pic>
        <p:nvPicPr>
          <p:cNvPr id="66" name="Graphic 65" descr="User with solid fill">
            <a:extLst>
              <a:ext uri="{FF2B5EF4-FFF2-40B4-BE49-F238E27FC236}">
                <a16:creationId xmlns:a16="http://schemas.microsoft.com/office/drawing/2014/main" id="{BF714BD5-57FB-C843-B708-EBDFBE3E61B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082431" y="21039"/>
            <a:ext cx="609668" cy="609668"/>
          </a:xfrm>
          <a:prstGeom prst="rect">
            <a:avLst/>
          </a:prstGeom>
        </p:spPr>
      </p:pic>
      <p:pic>
        <p:nvPicPr>
          <p:cNvPr id="67" name="Graphic 66" descr="User with solid fill">
            <a:extLst>
              <a:ext uri="{FF2B5EF4-FFF2-40B4-BE49-F238E27FC236}">
                <a16:creationId xmlns:a16="http://schemas.microsoft.com/office/drawing/2014/main" id="{129934F1-5A2E-8841-B9D9-C96DA81D7C6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646848" y="28689"/>
            <a:ext cx="609668" cy="609668"/>
          </a:xfrm>
          <a:prstGeom prst="rect">
            <a:avLst/>
          </a:prstGeom>
        </p:spPr>
      </p:pic>
      <p:pic>
        <p:nvPicPr>
          <p:cNvPr id="68" name="Graphic 67" descr="User with solid fill">
            <a:extLst>
              <a:ext uri="{FF2B5EF4-FFF2-40B4-BE49-F238E27FC236}">
                <a16:creationId xmlns:a16="http://schemas.microsoft.com/office/drawing/2014/main" id="{B4F0858A-7550-3B43-A461-9B59290EA5F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132045" y="28688"/>
            <a:ext cx="609668" cy="609668"/>
          </a:xfrm>
          <a:prstGeom prst="rect">
            <a:avLst/>
          </a:prstGeom>
        </p:spPr>
      </p:pic>
      <p:pic>
        <p:nvPicPr>
          <p:cNvPr id="79" name="Graphic 42">
            <a:extLst>
              <a:ext uri="{FF2B5EF4-FFF2-40B4-BE49-F238E27FC236}">
                <a16:creationId xmlns:a16="http://schemas.microsoft.com/office/drawing/2014/main" id="{1EB61C30-D24F-2B45-9179-F5DBB1994FC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67964" y="2930295"/>
            <a:ext cx="548640"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TextBox 16">
            <a:extLst>
              <a:ext uri="{FF2B5EF4-FFF2-40B4-BE49-F238E27FC236}">
                <a16:creationId xmlns:a16="http://schemas.microsoft.com/office/drawing/2014/main" id="{D362E41A-D4DD-5140-9E06-A3BE77F31DC2}"/>
              </a:ext>
            </a:extLst>
          </p:cNvPr>
          <p:cNvSpPr txBox="1">
            <a:spLocks noChangeArrowheads="1"/>
          </p:cNvSpPr>
          <p:nvPr/>
        </p:nvSpPr>
        <p:spPr bwMode="auto">
          <a:xfrm>
            <a:off x="8653728" y="3317979"/>
            <a:ext cx="1145662"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320" dirty="0">
                <a:latin typeface="Arial" panose="020B0604020202020204" pitchFamily="34" charset="0"/>
                <a:ea typeface="Amazon Ember" panose="020B0603020204020204" pitchFamily="34" charset="0"/>
                <a:cs typeface="Arial" panose="020B0604020202020204" pitchFamily="34" charset="0"/>
              </a:rPr>
              <a:t>Elastic IP </a:t>
            </a:r>
          </a:p>
          <a:p>
            <a:pPr algn="ctr" eaLnBrk="1" hangingPunct="1"/>
            <a:r>
              <a:rPr lang="en-US" altLang="en-US" sz="1320" dirty="0">
                <a:latin typeface="Arial" panose="020B0604020202020204" pitchFamily="34" charset="0"/>
                <a:ea typeface="Amazon Ember" panose="020B0603020204020204" pitchFamily="34" charset="0"/>
                <a:cs typeface="Arial" panose="020B0604020202020204" pitchFamily="34" charset="0"/>
              </a:rPr>
              <a:t>address</a:t>
            </a:r>
          </a:p>
        </p:txBody>
      </p:sp>
      <p:sp>
        <p:nvSpPr>
          <p:cNvPr id="59" name="Rectangle 58">
            <a:extLst>
              <a:ext uri="{FF2B5EF4-FFF2-40B4-BE49-F238E27FC236}">
                <a16:creationId xmlns:a16="http://schemas.microsoft.com/office/drawing/2014/main" id="{DD9B39F7-C549-F24B-9747-CB0921642037}"/>
              </a:ext>
            </a:extLst>
          </p:cNvPr>
          <p:cNvSpPr/>
          <p:nvPr/>
        </p:nvSpPr>
        <p:spPr>
          <a:xfrm>
            <a:off x="6432550" y="4033751"/>
            <a:ext cx="7092387" cy="1304001"/>
          </a:xfrm>
          <a:prstGeom prst="rect">
            <a:avLst/>
          </a:prstGeom>
          <a:noFill/>
          <a:ln w="12700">
            <a:solidFill>
              <a:srgbClr val="DF3312"/>
            </a:solidFill>
          </a:ln>
        </p:spPr>
        <p:style>
          <a:lnRef idx="2">
            <a:schemeClr val="accent1">
              <a:shade val="50000"/>
            </a:schemeClr>
          </a:lnRef>
          <a:fillRef idx="1">
            <a:schemeClr val="accent1"/>
          </a:fillRef>
          <a:effectRef idx="0">
            <a:schemeClr val="accent1"/>
          </a:effectRef>
          <a:fontRef idx="minor">
            <a:schemeClr val="lt1"/>
          </a:fontRef>
        </p:style>
        <p:txBody>
          <a:bodyPr tIns="91440" anchorCtr="1"/>
          <a:lstStyle/>
          <a:p>
            <a:pPr eaLnBrk="1" fontAlgn="auto" hangingPunct="1">
              <a:spcBef>
                <a:spcPts val="0"/>
              </a:spcBef>
              <a:spcAft>
                <a:spcPts val="0"/>
              </a:spcAft>
              <a:defRPr/>
            </a:pPr>
            <a:r>
              <a:rPr lang="en-US" sz="1200" dirty="0">
                <a:solidFill>
                  <a:srgbClr val="DF3312"/>
                </a:solidFill>
                <a:latin typeface="Arial" panose="020B0604020202020204" pitchFamily="34" charset="0"/>
                <a:cs typeface="Arial" panose="020B0604020202020204" pitchFamily="34" charset="0"/>
              </a:rPr>
              <a:t>Security group port 22 &amp; 80</a:t>
            </a:r>
          </a:p>
        </p:txBody>
      </p:sp>
      <p:pic>
        <p:nvPicPr>
          <p:cNvPr id="81" name="Graphic 17">
            <a:extLst>
              <a:ext uri="{FF2B5EF4-FFF2-40B4-BE49-F238E27FC236}">
                <a16:creationId xmlns:a16="http://schemas.microsoft.com/office/drawing/2014/main" id="{B6E5CD94-E730-BA4F-A820-187DE8AAB5F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167433" y="2938215"/>
            <a:ext cx="563880" cy="563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TextBox 18">
            <a:extLst>
              <a:ext uri="{FF2B5EF4-FFF2-40B4-BE49-F238E27FC236}">
                <a16:creationId xmlns:a16="http://schemas.microsoft.com/office/drawing/2014/main" id="{AD59AFA9-1E13-4641-AF71-5C3891A167C5}"/>
              </a:ext>
            </a:extLst>
          </p:cNvPr>
          <p:cNvSpPr txBox="1">
            <a:spLocks noChangeArrowheads="1"/>
          </p:cNvSpPr>
          <p:nvPr/>
        </p:nvSpPr>
        <p:spPr bwMode="auto">
          <a:xfrm>
            <a:off x="11405579" y="3478935"/>
            <a:ext cx="2119358"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40" dirty="0">
                <a:solidFill>
                  <a:srgbClr val="232F3E"/>
                </a:solidFill>
                <a:latin typeface="Arial" panose="020B0604020202020204" pitchFamily="34" charset="0"/>
                <a:cs typeface="Arial" panose="020B0604020202020204" pitchFamily="34" charset="0"/>
              </a:rPr>
              <a:t>Bastion EC2 Instance</a:t>
            </a:r>
          </a:p>
        </p:txBody>
      </p:sp>
      <p:pic>
        <p:nvPicPr>
          <p:cNvPr id="83" name="Graphic 17">
            <a:extLst>
              <a:ext uri="{FF2B5EF4-FFF2-40B4-BE49-F238E27FC236}">
                <a16:creationId xmlns:a16="http://schemas.microsoft.com/office/drawing/2014/main" id="{BE7AEB17-519A-D448-91DE-E3E11094E64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150533" y="4378724"/>
            <a:ext cx="563880" cy="563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TextBox 18">
            <a:extLst>
              <a:ext uri="{FF2B5EF4-FFF2-40B4-BE49-F238E27FC236}">
                <a16:creationId xmlns:a16="http://schemas.microsoft.com/office/drawing/2014/main" id="{3179C1D8-2E0B-9C41-AEAC-B190A82581E2}"/>
              </a:ext>
            </a:extLst>
          </p:cNvPr>
          <p:cNvSpPr txBox="1">
            <a:spLocks noChangeArrowheads="1"/>
          </p:cNvSpPr>
          <p:nvPr/>
        </p:nvSpPr>
        <p:spPr bwMode="auto">
          <a:xfrm>
            <a:off x="11388679" y="4919444"/>
            <a:ext cx="2119358"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40" dirty="0">
                <a:solidFill>
                  <a:srgbClr val="232F3E"/>
                </a:solidFill>
                <a:latin typeface="Arial" panose="020B0604020202020204" pitchFamily="34" charset="0"/>
                <a:cs typeface="Arial" panose="020B0604020202020204" pitchFamily="34" charset="0"/>
              </a:rPr>
              <a:t>Private EC2 Instance</a:t>
            </a:r>
          </a:p>
        </p:txBody>
      </p:sp>
      <p:pic>
        <p:nvPicPr>
          <p:cNvPr id="85" name="Graphic 17">
            <a:extLst>
              <a:ext uri="{FF2B5EF4-FFF2-40B4-BE49-F238E27FC236}">
                <a16:creationId xmlns:a16="http://schemas.microsoft.com/office/drawing/2014/main" id="{B12CF494-8147-1644-9B26-AB20798EE6B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45123" y="4399075"/>
            <a:ext cx="563880" cy="563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 name="TextBox 18">
            <a:extLst>
              <a:ext uri="{FF2B5EF4-FFF2-40B4-BE49-F238E27FC236}">
                <a16:creationId xmlns:a16="http://schemas.microsoft.com/office/drawing/2014/main" id="{4D014584-F251-5C4C-9E5B-AC2076F48DB0}"/>
              </a:ext>
            </a:extLst>
          </p:cNvPr>
          <p:cNvSpPr txBox="1">
            <a:spLocks noChangeArrowheads="1"/>
          </p:cNvSpPr>
          <p:nvPr/>
        </p:nvSpPr>
        <p:spPr bwMode="auto">
          <a:xfrm>
            <a:off x="6383269" y="4939795"/>
            <a:ext cx="2119358"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40" dirty="0">
                <a:solidFill>
                  <a:srgbClr val="232F3E"/>
                </a:solidFill>
                <a:latin typeface="Arial" panose="020B0604020202020204" pitchFamily="34" charset="0"/>
                <a:cs typeface="Arial" panose="020B0604020202020204" pitchFamily="34" charset="0"/>
              </a:rPr>
              <a:t>Private EC2 Instance</a:t>
            </a:r>
          </a:p>
        </p:txBody>
      </p:sp>
      <p:sp>
        <p:nvSpPr>
          <p:cNvPr id="87" name="Rectangle 86">
            <a:extLst>
              <a:ext uri="{FF2B5EF4-FFF2-40B4-BE49-F238E27FC236}">
                <a16:creationId xmlns:a16="http://schemas.microsoft.com/office/drawing/2014/main" id="{6D91F62E-F031-8646-9610-4EDF57CBCFB9}"/>
              </a:ext>
            </a:extLst>
          </p:cNvPr>
          <p:cNvSpPr/>
          <p:nvPr/>
        </p:nvSpPr>
        <p:spPr>
          <a:xfrm>
            <a:off x="6429317" y="2521565"/>
            <a:ext cx="7092387" cy="1398722"/>
          </a:xfrm>
          <a:prstGeom prst="rect">
            <a:avLst/>
          </a:prstGeom>
          <a:noFill/>
          <a:ln w="12700">
            <a:solidFill>
              <a:srgbClr val="DF3312"/>
            </a:solidFill>
          </a:ln>
        </p:spPr>
        <p:style>
          <a:lnRef idx="2">
            <a:schemeClr val="accent1">
              <a:shade val="50000"/>
            </a:schemeClr>
          </a:lnRef>
          <a:fillRef idx="1">
            <a:schemeClr val="accent1"/>
          </a:fillRef>
          <a:effectRef idx="0">
            <a:schemeClr val="accent1"/>
          </a:effectRef>
          <a:fontRef idx="minor">
            <a:schemeClr val="lt1"/>
          </a:fontRef>
        </p:style>
        <p:txBody>
          <a:bodyPr tIns="91440" anchorCtr="1"/>
          <a:lstStyle/>
          <a:p>
            <a:pPr eaLnBrk="1" fontAlgn="auto" hangingPunct="1">
              <a:spcBef>
                <a:spcPts val="0"/>
              </a:spcBef>
              <a:spcAft>
                <a:spcPts val="0"/>
              </a:spcAft>
              <a:defRPr/>
            </a:pPr>
            <a:r>
              <a:rPr lang="en-US" sz="1200" dirty="0">
                <a:solidFill>
                  <a:srgbClr val="DF3312"/>
                </a:solidFill>
                <a:latin typeface="Arial" panose="020B0604020202020204" pitchFamily="34" charset="0"/>
                <a:cs typeface="Arial" panose="020B0604020202020204" pitchFamily="34" charset="0"/>
              </a:rPr>
              <a:t>Security group port 22</a:t>
            </a:r>
          </a:p>
        </p:txBody>
      </p:sp>
      <p:cxnSp>
        <p:nvCxnSpPr>
          <p:cNvPr id="40" name="Elbow Connector 39">
            <a:extLst>
              <a:ext uri="{FF2B5EF4-FFF2-40B4-BE49-F238E27FC236}">
                <a16:creationId xmlns:a16="http://schemas.microsoft.com/office/drawing/2014/main" id="{B00FA30D-49BD-EB4C-A0DB-0B701CA9B27D}"/>
              </a:ext>
            </a:extLst>
          </p:cNvPr>
          <p:cNvCxnSpPr>
            <a:stCxn id="83" idx="2"/>
          </p:cNvCxnSpPr>
          <p:nvPr/>
        </p:nvCxnSpPr>
        <p:spPr>
          <a:xfrm rot="5400000" flipH="1">
            <a:off x="9230757" y="1740889"/>
            <a:ext cx="261589" cy="6141842"/>
          </a:xfrm>
          <a:prstGeom prst="bentConnector4">
            <a:avLst>
              <a:gd name="adj1" fmla="val -217948"/>
              <a:gd name="adj2" fmla="val 99650"/>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0E55EFFA-A9CE-0A43-842D-5188A65894E8}"/>
              </a:ext>
            </a:extLst>
          </p:cNvPr>
          <p:cNvSpPr txBox="1"/>
          <p:nvPr/>
        </p:nvSpPr>
        <p:spPr>
          <a:xfrm>
            <a:off x="8921409" y="4307666"/>
            <a:ext cx="1978027" cy="307777"/>
          </a:xfrm>
          <a:prstGeom prst="rect">
            <a:avLst/>
          </a:prstGeom>
          <a:noFill/>
        </p:spPr>
        <p:txBody>
          <a:bodyPr wrap="square" rtlCol="0">
            <a:spAutoFit/>
          </a:bodyPr>
          <a:lstStyle/>
          <a:p>
            <a:r>
              <a:rPr lang="en-US" sz="1400" dirty="0">
                <a:solidFill>
                  <a:srgbClr val="FF0000"/>
                </a:solidFill>
              </a:rPr>
              <a:t>Destination: 10.0.0.0/16</a:t>
            </a:r>
          </a:p>
        </p:txBody>
      </p:sp>
      <p:sp>
        <p:nvSpPr>
          <p:cNvPr id="88" name="TextBox 87">
            <a:extLst>
              <a:ext uri="{FF2B5EF4-FFF2-40B4-BE49-F238E27FC236}">
                <a16:creationId xmlns:a16="http://schemas.microsoft.com/office/drawing/2014/main" id="{A3346627-AAA0-204D-9E39-D0E0430C445E}"/>
              </a:ext>
            </a:extLst>
          </p:cNvPr>
          <p:cNvSpPr txBox="1"/>
          <p:nvPr/>
        </p:nvSpPr>
        <p:spPr>
          <a:xfrm>
            <a:off x="8976504" y="2730651"/>
            <a:ext cx="1978027" cy="307777"/>
          </a:xfrm>
          <a:prstGeom prst="rect">
            <a:avLst/>
          </a:prstGeom>
          <a:noFill/>
        </p:spPr>
        <p:txBody>
          <a:bodyPr wrap="square" rtlCol="0">
            <a:spAutoFit/>
          </a:bodyPr>
          <a:lstStyle/>
          <a:p>
            <a:r>
              <a:rPr lang="en-US" sz="1400" dirty="0">
                <a:solidFill>
                  <a:srgbClr val="FF0000"/>
                </a:solidFill>
              </a:rPr>
              <a:t>Destination: 0.0.0.0/0</a:t>
            </a:r>
          </a:p>
        </p:txBody>
      </p:sp>
      <p:sp>
        <p:nvSpPr>
          <p:cNvPr id="91" name="Rounded Rectangle 90">
            <a:extLst>
              <a:ext uri="{FF2B5EF4-FFF2-40B4-BE49-F238E27FC236}">
                <a16:creationId xmlns:a16="http://schemas.microsoft.com/office/drawing/2014/main" id="{096F8E3D-8152-3641-9C1B-F6862C9561DC}"/>
              </a:ext>
            </a:extLst>
          </p:cNvPr>
          <p:cNvSpPr/>
          <p:nvPr/>
        </p:nvSpPr>
        <p:spPr>
          <a:xfrm>
            <a:off x="149109" y="1449718"/>
            <a:ext cx="4937760" cy="749793"/>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t>Terraform &amp; AWS Concepts</a:t>
            </a:r>
            <a:endParaRPr lang="en-US" sz="3000" dirty="0">
              <a:solidFill>
                <a:srgbClr val="FFFF00"/>
              </a:solidFill>
            </a:endParaRPr>
          </a:p>
        </p:txBody>
      </p:sp>
      <p:sp>
        <p:nvSpPr>
          <p:cNvPr id="92" name="Rounded Rectangle 91">
            <a:extLst>
              <a:ext uri="{FF2B5EF4-FFF2-40B4-BE49-F238E27FC236}">
                <a16:creationId xmlns:a16="http://schemas.microsoft.com/office/drawing/2014/main" id="{A95145E4-BA1A-B54D-B7DE-60F8BA4C5CF8}"/>
              </a:ext>
            </a:extLst>
          </p:cNvPr>
          <p:cNvSpPr/>
          <p:nvPr/>
        </p:nvSpPr>
        <p:spPr>
          <a:xfrm>
            <a:off x="132415" y="2319892"/>
            <a:ext cx="4937760" cy="495895"/>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Terraform Module: </a:t>
            </a:r>
            <a:r>
              <a:rPr lang="en-US" dirty="0">
                <a:solidFill>
                  <a:srgbClr val="FFFF00"/>
                </a:solidFill>
              </a:rPr>
              <a:t>VPC</a:t>
            </a:r>
          </a:p>
        </p:txBody>
      </p:sp>
      <p:sp>
        <p:nvSpPr>
          <p:cNvPr id="93" name="Rounded Rectangle 92">
            <a:extLst>
              <a:ext uri="{FF2B5EF4-FFF2-40B4-BE49-F238E27FC236}">
                <a16:creationId xmlns:a16="http://schemas.microsoft.com/office/drawing/2014/main" id="{760CF2B3-EE36-0E46-AE7A-FA47D0DD627F}"/>
              </a:ext>
            </a:extLst>
          </p:cNvPr>
          <p:cNvSpPr/>
          <p:nvPr/>
        </p:nvSpPr>
        <p:spPr>
          <a:xfrm>
            <a:off x="111233" y="2900296"/>
            <a:ext cx="4937760" cy="495895"/>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Terraform Module: </a:t>
            </a:r>
            <a:r>
              <a:rPr lang="en-US" dirty="0">
                <a:solidFill>
                  <a:srgbClr val="FFFF00"/>
                </a:solidFill>
              </a:rPr>
              <a:t>Security Group</a:t>
            </a:r>
          </a:p>
        </p:txBody>
      </p:sp>
      <p:sp>
        <p:nvSpPr>
          <p:cNvPr id="94" name="Rounded Rectangle 93">
            <a:extLst>
              <a:ext uri="{FF2B5EF4-FFF2-40B4-BE49-F238E27FC236}">
                <a16:creationId xmlns:a16="http://schemas.microsoft.com/office/drawing/2014/main" id="{8A595E84-E657-AF43-9268-6F772FE877CE}"/>
              </a:ext>
            </a:extLst>
          </p:cNvPr>
          <p:cNvSpPr/>
          <p:nvPr/>
        </p:nvSpPr>
        <p:spPr>
          <a:xfrm>
            <a:off x="119562" y="3485842"/>
            <a:ext cx="4937760" cy="495895"/>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Terraform Module: </a:t>
            </a:r>
            <a:r>
              <a:rPr lang="en-US" dirty="0">
                <a:solidFill>
                  <a:srgbClr val="FFFF00"/>
                </a:solidFill>
              </a:rPr>
              <a:t>AWS EC2 Instance</a:t>
            </a:r>
          </a:p>
        </p:txBody>
      </p:sp>
      <p:sp>
        <p:nvSpPr>
          <p:cNvPr id="95" name="Rounded Rectangle 94">
            <a:extLst>
              <a:ext uri="{FF2B5EF4-FFF2-40B4-BE49-F238E27FC236}">
                <a16:creationId xmlns:a16="http://schemas.microsoft.com/office/drawing/2014/main" id="{15CBF987-1DB6-C147-B579-EB95D011079D}"/>
              </a:ext>
            </a:extLst>
          </p:cNvPr>
          <p:cNvSpPr/>
          <p:nvPr/>
        </p:nvSpPr>
        <p:spPr>
          <a:xfrm>
            <a:off x="119562" y="4060371"/>
            <a:ext cx="4937760" cy="495895"/>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Meta-Argument: </a:t>
            </a:r>
            <a:r>
              <a:rPr lang="en-US" dirty="0" err="1">
                <a:solidFill>
                  <a:srgbClr val="FFFF00"/>
                </a:solidFill>
              </a:rPr>
              <a:t>depends_on</a:t>
            </a:r>
            <a:endParaRPr lang="en-US" dirty="0">
              <a:solidFill>
                <a:srgbClr val="FFFF00"/>
              </a:solidFill>
            </a:endParaRPr>
          </a:p>
        </p:txBody>
      </p:sp>
      <p:sp>
        <p:nvSpPr>
          <p:cNvPr id="96" name="Rounded Rectangle 95">
            <a:extLst>
              <a:ext uri="{FF2B5EF4-FFF2-40B4-BE49-F238E27FC236}">
                <a16:creationId xmlns:a16="http://schemas.microsoft.com/office/drawing/2014/main" id="{C754BB2B-99D9-7E40-A8B1-D0CB4C086A58}"/>
              </a:ext>
            </a:extLst>
          </p:cNvPr>
          <p:cNvSpPr/>
          <p:nvPr/>
        </p:nvSpPr>
        <p:spPr>
          <a:xfrm>
            <a:off x="119562" y="4666202"/>
            <a:ext cx="4937760" cy="495895"/>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Terraform </a:t>
            </a:r>
            <a:r>
              <a:rPr lang="en-US" dirty="0" err="1">
                <a:solidFill>
                  <a:srgbClr val="FFFF00"/>
                </a:solidFill>
              </a:rPr>
              <a:t>null_resource</a:t>
            </a:r>
            <a:endParaRPr lang="en-US" dirty="0">
              <a:solidFill>
                <a:srgbClr val="FFFF00"/>
              </a:solidFill>
            </a:endParaRPr>
          </a:p>
        </p:txBody>
      </p:sp>
      <p:sp>
        <p:nvSpPr>
          <p:cNvPr id="98" name="Rounded Rectangle 97">
            <a:extLst>
              <a:ext uri="{FF2B5EF4-FFF2-40B4-BE49-F238E27FC236}">
                <a16:creationId xmlns:a16="http://schemas.microsoft.com/office/drawing/2014/main" id="{18FA3F89-46CB-B641-8D6A-55E718F29651}"/>
              </a:ext>
            </a:extLst>
          </p:cNvPr>
          <p:cNvSpPr/>
          <p:nvPr/>
        </p:nvSpPr>
        <p:spPr>
          <a:xfrm>
            <a:off x="119562" y="5265757"/>
            <a:ext cx="4937760" cy="495895"/>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Terraform </a:t>
            </a:r>
            <a:r>
              <a:rPr lang="en-US" dirty="0">
                <a:solidFill>
                  <a:srgbClr val="FFFF00"/>
                </a:solidFill>
              </a:rPr>
              <a:t>File</a:t>
            </a:r>
            <a:r>
              <a:rPr lang="en-US" dirty="0"/>
              <a:t> Provisioner</a:t>
            </a:r>
          </a:p>
        </p:txBody>
      </p:sp>
      <p:sp>
        <p:nvSpPr>
          <p:cNvPr id="99" name="Rounded Rectangle 98">
            <a:extLst>
              <a:ext uri="{FF2B5EF4-FFF2-40B4-BE49-F238E27FC236}">
                <a16:creationId xmlns:a16="http://schemas.microsoft.com/office/drawing/2014/main" id="{A4ADA9D0-E75E-6147-BDCC-7897B6CC79E1}"/>
              </a:ext>
            </a:extLst>
          </p:cNvPr>
          <p:cNvSpPr/>
          <p:nvPr/>
        </p:nvSpPr>
        <p:spPr>
          <a:xfrm>
            <a:off x="119562" y="5840286"/>
            <a:ext cx="4937760" cy="495895"/>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Terraform </a:t>
            </a:r>
            <a:r>
              <a:rPr lang="en-US" dirty="0">
                <a:solidFill>
                  <a:srgbClr val="FFFF00"/>
                </a:solidFill>
              </a:rPr>
              <a:t>Remote-exec</a:t>
            </a:r>
            <a:r>
              <a:rPr lang="en-US" dirty="0"/>
              <a:t> Provisioner</a:t>
            </a:r>
          </a:p>
        </p:txBody>
      </p:sp>
      <p:sp>
        <p:nvSpPr>
          <p:cNvPr id="100" name="Rounded Rectangle 99">
            <a:extLst>
              <a:ext uri="{FF2B5EF4-FFF2-40B4-BE49-F238E27FC236}">
                <a16:creationId xmlns:a16="http://schemas.microsoft.com/office/drawing/2014/main" id="{29F63337-98D2-E44C-BED2-FD68F130F7F1}"/>
              </a:ext>
            </a:extLst>
          </p:cNvPr>
          <p:cNvSpPr/>
          <p:nvPr/>
        </p:nvSpPr>
        <p:spPr>
          <a:xfrm>
            <a:off x="119562" y="6446117"/>
            <a:ext cx="4937760" cy="495895"/>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Terraform </a:t>
            </a:r>
            <a:r>
              <a:rPr lang="en-US" dirty="0">
                <a:solidFill>
                  <a:srgbClr val="FFFF00"/>
                </a:solidFill>
              </a:rPr>
              <a:t>Local-exec</a:t>
            </a:r>
            <a:r>
              <a:rPr lang="en-US" dirty="0"/>
              <a:t> Provisioner</a:t>
            </a:r>
          </a:p>
        </p:txBody>
      </p:sp>
      <p:pic>
        <p:nvPicPr>
          <p:cNvPr id="101" name="Graphic 100" descr="User with solid fill">
            <a:extLst>
              <a:ext uri="{FF2B5EF4-FFF2-40B4-BE49-F238E27FC236}">
                <a16:creationId xmlns:a16="http://schemas.microsoft.com/office/drawing/2014/main" id="{38EAF37D-8996-4F4F-B4AA-A3F7B0C3FDE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3097308" y="61249"/>
            <a:ext cx="609668" cy="609668"/>
          </a:xfrm>
          <a:prstGeom prst="rect">
            <a:avLst/>
          </a:prstGeom>
        </p:spPr>
      </p:pic>
      <p:sp>
        <p:nvSpPr>
          <p:cNvPr id="48" name="TextBox 47">
            <a:extLst>
              <a:ext uri="{FF2B5EF4-FFF2-40B4-BE49-F238E27FC236}">
                <a16:creationId xmlns:a16="http://schemas.microsoft.com/office/drawing/2014/main" id="{72D4371A-F80E-1545-8BB9-274848518505}"/>
              </a:ext>
            </a:extLst>
          </p:cNvPr>
          <p:cNvSpPr txBox="1"/>
          <p:nvPr/>
        </p:nvSpPr>
        <p:spPr>
          <a:xfrm>
            <a:off x="13623156" y="263908"/>
            <a:ext cx="728084" cy="338554"/>
          </a:xfrm>
          <a:prstGeom prst="rect">
            <a:avLst/>
          </a:prstGeom>
          <a:noFill/>
        </p:spPr>
        <p:txBody>
          <a:bodyPr wrap="none" rtlCol="0">
            <a:spAutoFit/>
          </a:bodyPr>
          <a:lstStyle/>
          <a:p>
            <a:r>
              <a:rPr lang="en-US" sz="1600" dirty="0">
                <a:solidFill>
                  <a:srgbClr val="7030A0"/>
                </a:solidFill>
              </a:rPr>
              <a:t>Admin</a:t>
            </a:r>
          </a:p>
        </p:txBody>
      </p:sp>
      <p:cxnSp>
        <p:nvCxnSpPr>
          <p:cNvPr id="54" name="Elbow Connector 53">
            <a:extLst>
              <a:ext uri="{FF2B5EF4-FFF2-40B4-BE49-F238E27FC236}">
                <a16:creationId xmlns:a16="http://schemas.microsoft.com/office/drawing/2014/main" id="{DC84A692-0B5C-1844-9E64-C5729FA09E57}"/>
              </a:ext>
            </a:extLst>
          </p:cNvPr>
          <p:cNvCxnSpPr>
            <a:cxnSpLocks/>
            <a:stCxn id="101" idx="2"/>
            <a:endCxn id="81" idx="3"/>
          </p:cNvCxnSpPr>
          <p:nvPr/>
        </p:nvCxnSpPr>
        <p:spPr>
          <a:xfrm rot="5400000">
            <a:off x="11792109" y="1610122"/>
            <a:ext cx="2549238" cy="670829"/>
          </a:xfrm>
          <a:prstGeom prst="bentConnector2">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4E168FAF-A7D3-BD40-9E96-A4241BB4BD4C}"/>
              </a:ext>
            </a:extLst>
          </p:cNvPr>
          <p:cNvSpPr txBox="1"/>
          <p:nvPr/>
        </p:nvSpPr>
        <p:spPr>
          <a:xfrm>
            <a:off x="12997553" y="773534"/>
            <a:ext cx="1155188" cy="338554"/>
          </a:xfrm>
          <a:prstGeom prst="rect">
            <a:avLst/>
          </a:prstGeom>
          <a:noFill/>
        </p:spPr>
        <p:txBody>
          <a:bodyPr wrap="none" rtlCol="0">
            <a:spAutoFit/>
          </a:bodyPr>
          <a:lstStyle/>
          <a:p>
            <a:r>
              <a:rPr lang="en-US" sz="1600" dirty="0">
                <a:solidFill>
                  <a:srgbClr val="7030A0"/>
                </a:solidFill>
              </a:rPr>
              <a:t>SSH Port 22</a:t>
            </a:r>
          </a:p>
        </p:txBody>
      </p:sp>
      <p:cxnSp>
        <p:nvCxnSpPr>
          <p:cNvPr id="105" name="Elbow Connector 104">
            <a:extLst>
              <a:ext uri="{FF2B5EF4-FFF2-40B4-BE49-F238E27FC236}">
                <a16:creationId xmlns:a16="http://schemas.microsoft.com/office/drawing/2014/main" id="{F70F952B-04BD-0242-AFCC-5D291DF6DA67}"/>
              </a:ext>
            </a:extLst>
          </p:cNvPr>
          <p:cNvCxnSpPr>
            <a:stCxn id="81" idx="2"/>
            <a:endCxn id="85" idx="0"/>
          </p:cNvCxnSpPr>
          <p:nvPr/>
        </p:nvCxnSpPr>
        <p:spPr>
          <a:xfrm rot="5400000">
            <a:off x="9489728" y="1439430"/>
            <a:ext cx="896980" cy="5022310"/>
          </a:xfrm>
          <a:prstGeom prst="bentConnector3">
            <a:avLst>
              <a:gd name="adj1" fmla="val 3649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89AADCB9-5749-4D49-9A2D-3126BC5899CE}"/>
              </a:ext>
            </a:extLst>
          </p:cNvPr>
          <p:cNvCxnSpPr>
            <a:stCxn id="81" idx="2"/>
            <a:endCxn id="83" idx="0"/>
          </p:cNvCxnSpPr>
          <p:nvPr/>
        </p:nvCxnSpPr>
        <p:spPr>
          <a:xfrm flipH="1">
            <a:off x="12432473" y="3502095"/>
            <a:ext cx="16900" cy="876629"/>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052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DCBDBA-B755-E849-9C0A-0C49EC2BC8AA}"/>
              </a:ext>
            </a:extLst>
          </p:cNvPr>
          <p:cNvSpPr>
            <a:spLocks noGrp="1"/>
          </p:cNvSpPr>
          <p:nvPr>
            <p:ph type="title"/>
          </p:nvPr>
        </p:nvSpPr>
        <p:spPr>
          <a:xfrm>
            <a:off x="4032172" y="-110808"/>
            <a:ext cx="9827047" cy="1188851"/>
          </a:xfrm>
        </p:spPr>
        <p:txBody>
          <a:bodyPr/>
          <a:lstStyle/>
          <a:p>
            <a:r>
              <a:rPr lang="en-US" dirty="0"/>
              <a:t>What are we going to learn ?</a:t>
            </a:r>
          </a:p>
        </p:txBody>
      </p:sp>
      <p:pic>
        <p:nvPicPr>
          <p:cNvPr id="5" name="Picture 4">
            <a:extLst>
              <a:ext uri="{FF2B5EF4-FFF2-40B4-BE49-F238E27FC236}">
                <a16:creationId xmlns:a16="http://schemas.microsoft.com/office/drawing/2014/main" id="{42F954DC-69A8-1D44-8628-F1F12B9D3E7C}"/>
              </a:ext>
            </a:extLst>
          </p:cNvPr>
          <p:cNvPicPr>
            <a:picLocks noChangeAspect="1"/>
          </p:cNvPicPr>
          <p:nvPr/>
        </p:nvPicPr>
        <p:blipFill>
          <a:blip r:embed="rId2"/>
          <a:stretch>
            <a:fillRect/>
          </a:stretch>
        </p:blipFill>
        <p:spPr>
          <a:xfrm>
            <a:off x="279774" y="272807"/>
            <a:ext cx="3223734" cy="7227065"/>
          </a:xfrm>
          <a:prstGeom prst="rect">
            <a:avLst/>
          </a:prstGeom>
        </p:spPr>
      </p:pic>
      <p:sp>
        <p:nvSpPr>
          <p:cNvPr id="6" name="Rounded Rectangle 5">
            <a:extLst>
              <a:ext uri="{FF2B5EF4-FFF2-40B4-BE49-F238E27FC236}">
                <a16:creationId xmlns:a16="http://schemas.microsoft.com/office/drawing/2014/main" id="{DBD200CC-FC1A-EA4E-9B6D-C5244185C397}"/>
              </a:ext>
            </a:extLst>
          </p:cNvPr>
          <p:cNvSpPr/>
          <p:nvPr/>
        </p:nvSpPr>
        <p:spPr>
          <a:xfrm>
            <a:off x="440675" y="2478795"/>
            <a:ext cx="2401677" cy="82626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63BE0CBA-D806-F943-9C2A-074A7A98EB06}"/>
              </a:ext>
            </a:extLst>
          </p:cNvPr>
          <p:cNvSpPr/>
          <p:nvPr/>
        </p:nvSpPr>
        <p:spPr>
          <a:xfrm>
            <a:off x="440674" y="3362035"/>
            <a:ext cx="2952521" cy="1077763"/>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D3DE0A6A-FE04-674E-A43A-615FD0EB1D6F}"/>
              </a:ext>
            </a:extLst>
          </p:cNvPr>
          <p:cNvSpPr/>
          <p:nvPr/>
        </p:nvSpPr>
        <p:spPr>
          <a:xfrm>
            <a:off x="415380" y="4759341"/>
            <a:ext cx="2952521" cy="1077763"/>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B23EAAA2-1735-B042-A597-653623AEF975}"/>
              </a:ext>
            </a:extLst>
          </p:cNvPr>
          <p:cNvSpPr/>
          <p:nvPr/>
        </p:nvSpPr>
        <p:spPr>
          <a:xfrm>
            <a:off x="415380" y="6427339"/>
            <a:ext cx="2625275" cy="807071"/>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43CB90AD-8E42-2140-871D-1967AC17FCB2}"/>
              </a:ext>
            </a:extLst>
          </p:cNvPr>
          <p:cNvSpPr/>
          <p:nvPr/>
        </p:nvSpPr>
        <p:spPr>
          <a:xfrm>
            <a:off x="6403551" y="1096993"/>
            <a:ext cx="5960806" cy="978091"/>
          </a:xfrm>
          <a:prstGeom prst="roundRect">
            <a:avLst/>
          </a:prstGeom>
          <a:solidFill>
            <a:srgbClr val="224C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Create AWS VPC using Terraform Modules</a:t>
            </a:r>
          </a:p>
        </p:txBody>
      </p:sp>
      <p:sp>
        <p:nvSpPr>
          <p:cNvPr id="11" name="Rounded Rectangle 10">
            <a:extLst>
              <a:ext uri="{FF2B5EF4-FFF2-40B4-BE49-F238E27FC236}">
                <a16:creationId xmlns:a16="http://schemas.microsoft.com/office/drawing/2014/main" id="{4F54CCE1-04DF-0741-A234-184C08DA7623}"/>
              </a:ext>
            </a:extLst>
          </p:cNvPr>
          <p:cNvSpPr/>
          <p:nvPr/>
        </p:nvSpPr>
        <p:spPr>
          <a:xfrm>
            <a:off x="6400798" y="2178899"/>
            <a:ext cx="5960806" cy="978091"/>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Create AWS Security Groups using Terraform Modules</a:t>
            </a:r>
          </a:p>
        </p:txBody>
      </p:sp>
      <p:sp>
        <p:nvSpPr>
          <p:cNvPr id="12" name="Rounded Rectangle 11">
            <a:extLst>
              <a:ext uri="{FF2B5EF4-FFF2-40B4-BE49-F238E27FC236}">
                <a16:creationId xmlns:a16="http://schemas.microsoft.com/office/drawing/2014/main" id="{815CB000-E4A1-B64B-9B50-EF73490601F0}"/>
              </a:ext>
            </a:extLst>
          </p:cNvPr>
          <p:cNvSpPr/>
          <p:nvPr/>
        </p:nvSpPr>
        <p:spPr>
          <a:xfrm>
            <a:off x="6400798" y="4363092"/>
            <a:ext cx="5960806" cy="978091"/>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Create AWS EC2 Instance using Terraform Modules</a:t>
            </a:r>
          </a:p>
        </p:txBody>
      </p:sp>
      <p:sp>
        <p:nvSpPr>
          <p:cNvPr id="19" name="Rounded Rectangle 18">
            <a:extLst>
              <a:ext uri="{FF2B5EF4-FFF2-40B4-BE49-F238E27FC236}">
                <a16:creationId xmlns:a16="http://schemas.microsoft.com/office/drawing/2014/main" id="{B4A9689B-DFF0-1141-B7D0-BA11C004C238}"/>
              </a:ext>
            </a:extLst>
          </p:cNvPr>
          <p:cNvSpPr/>
          <p:nvPr/>
        </p:nvSpPr>
        <p:spPr>
          <a:xfrm>
            <a:off x="6312665" y="6154517"/>
            <a:ext cx="2544897" cy="719895"/>
          </a:xfrm>
          <a:prstGeom prst="roundRect">
            <a:avLst/>
          </a:prstGeom>
          <a:solidFill>
            <a:srgbClr val="224C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Null Resource</a:t>
            </a:r>
          </a:p>
        </p:txBody>
      </p:sp>
      <p:sp>
        <p:nvSpPr>
          <p:cNvPr id="20" name="Rounded Rectangle 19">
            <a:extLst>
              <a:ext uri="{FF2B5EF4-FFF2-40B4-BE49-F238E27FC236}">
                <a16:creationId xmlns:a16="http://schemas.microsoft.com/office/drawing/2014/main" id="{BDF88B2E-5B78-6E41-82EC-338AB89B98E6}"/>
              </a:ext>
            </a:extLst>
          </p:cNvPr>
          <p:cNvSpPr/>
          <p:nvPr/>
        </p:nvSpPr>
        <p:spPr>
          <a:xfrm>
            <a:off x="10297531" y="5416596"/>
            <a:ext cx="3311249" cy="592861"/>
          </a:xfrm>
          <a:prstGeom prst="roundRect">
            <a:avLst/>
          </a:prstGeom>
          <a:solidFill>
            <a:srgbClr val="224C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File Provisioner</a:t>
            </a:r>
          </a:p>
        </p:txBody>
      </p:sp>
      <p:sp>
        <p:nvSpPr>
          <p:cNvPr id="21" name="Rounded Rectangle 20">
            <a:extLst>
              <a:ext uri="{FF2B5EF4-FFF2-40B4-BE49-F238E27FC236}">
                <a16:creationId xmlns:a16="http://schemas.microsoft.com/office/drawing/2014/main" id="{88EDE6B5-338A-F142-9045-8C7C64E6ECFF}"/>
              </a:ext>
            </a:extLst>
          </p:cNvPr>
          <p:cNvSpPr/>
          <p:nvPr/>
        </p:nvSpPr>
        <p:spPr>
          <a:xfrm>
            <a:off x="10297531" y="6094451"/>
            <a:ext cx="3311249" cy="719894"/>
          </a:xfrm>
          <a:prstGeom prst="roundRect">
            <a:avLst/>
          </a:prstGeom>
          <a:solidFill>
            <a:srgbClr val="224C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Remote-exec Provisioner</a:t>
            </a:r>
          </a:p>
        </p:txBody>
      </p:sp>
      <p:sp>
        <p:nvSpPr>
          <p:cNvPr id="22" name="Rounded Rectangle 21">
            <a:extLst>
              <a:ext uri="{FF2B5EF4-FFF2-40B4-BE49-F238E27FC236}">
                <a16:creationId xmlns:a16="http://schemas.microsoft.com/office/drawing/2014/main" id="{834322C7-B87C-F44E-82FE-0087D467BDA8}"/>
              </a:ext>
            </a:extLst>
          </p:cNvPr>
          <p:cNvSpPr/>
          <p:nvPr/>
        </p:nvSpPr>
        <p:spPr>
          <a:xfrm>
            <a:off x="6400798" y="3241493"/>
            <a:ext cx="5960806" cy="978091"/>
          </a:xfrm>
          <a:prstGeom prst="roundRect">
            <a:avLst/>
          </a:prstGeom>
          <a:solidFill>
            <a:srgbClr val="224C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Create AWS AMI Datasource to get latest AMI ID dynamically</a:t>
            </a:r>
          </a:p>
        </p:txBody>
      </p:sp>
      <p:sp>
        <p:nvSpPr>
          <p:cNvPr id="23" name="Rounded Rectangle 22">
            <a:extLst>
              <a:ext uri="{FF2B5EF4-FFF2-40B4-BE49-F238E27FC236}">
                <a16:creationId xmlns:a16="http://schemas.microsoft.com/office/drawing/2014/main" id="{1E1DFF4C-7C52-5240-8F72-FCB1C177CF05}"/>
              </a:ext>
            </a:extLst>
          </p:cNvPr>
          <p:cNvSpPr/>
          <p:nvPr/>
        </p:nvSpPr>
        <p:spPr>
          <a:xfrm>
            <a:off x="10297530" y="6864904"/>
            <a:ext cx="3311249" cy="719894"/>
          </a:xfrm>
          <a:prstGeom prst="roundRect">
            <a:avLst/>
          </a:prstGeom>
          <a:solidFill>
            <a:srgbClr val="224C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Local-exec</a:t>
            </a:r>
          </a:p>
          <a:p>
            <a:pPr algn="ctr"/>
            <a:r>
              <a:rPr lang="en-US" sz="2600" dirty="0"/>
              <a:t> Provisioner</a:t>
            </a:r>
          </a:p>
        </p:txBody>
      </p:sp>
      <p:cxnSp>
        <p:nvCxnSpPr>
          <p:cNvPr id="25" name="Straight Arrow Connector 24">
            <a:extLst>
              <a:ext uri="{FF2B5EF4-FFF2-40B4-BE49-F238E27FC236}">
                <a16:creationId xmlns:a16="http://schemas.microsoft.com/office/drawing/2014/main" id="{AFE7446D-ADF3-9E48-82B4-136E1EAC837B}"/>
              </a:ext>
            </a:extLst>
          </p:cNvPr>
          <p:cNvCxnSpPr>
            <a:stCxn id="10" idx="1"/>
            <a:endCxn id="6" idx="3"/>
          </p:cNvCxnSpPr>
          <p:nvPr/>
        </p:nvCxnSpPr>
        <p:spPr>
          <a:xfrm flipH="1">
            <a:off x="2842352" y="1586039"/>
            <a:ext cx="3561199" cy="130588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AF87AD1-1DC9-5841-A623-0F55D3308F93}"/>
              </a:ext>
            </a:extLst>
          </p:cNvPr>
          <p:cNvCxnSpPr>
            <a:stCxn id="11" idx="1"/>
            <a:endCxn id="7" idx="3"/>
          </p:cNvCxnSpPr>
          <p:nvPr/>
        </p:nvCxnSpPr>
        <p:spPr>
          <a:xfrm flipH="1">
            <a:off x="3393195" y="2667945"/>
            <a:ext cx="3007603" cy="123297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2C49EDC-D76F-744A-912E-E0F227854D8C}"/>
              </a:ext>
            </a:extLst>
          </p:cNvPr>
          <p:cNvCxnSpPr>
            <a:cxnSpLocks/>
            <a:stCxn id="22" idx="1"/>
          </p:cNvCxnSpPr>
          <p:nvPr/>
        </p:nvCxnSpPr>
        <p:spPr>
          <a:xfrm flipH="1">
            <a:off x="2599982" y="3730539"/>
            <a:ext cx="3800816" cy="88053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B64C8D2-A37A-8244-8595-0B09AC5EA73D}"/>
              </a:ext>
            </a:extLst>
          </p:cNvPr>
          <p:cNvCxnSpPr>
            <a:stCxn id="12" idx="1"/>
            <a:endCxn id="8" idx="3"/>
          </p:cNvCxnSpPr>
          <p:nvPr/>
        </p:nvCxnSpPr>
        <p:spPr>
          <a:xfrm flipH="1">
            <a:off x="3367901" y="4852138"/>
            <a:ext cx="3032897" cy="44608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0AE7E24-CBFD-1B4B-92B5-53B913258415}"/>
              </a:ext>
            </a:extLst>
          </p:cNvPr>
          <p:cNvCxnSpPr/>
          <p:nvPr/>
        </p:nvCxnSpPr>
        <p:spPr>
          <a:xfrm flipH="1" flipV="1">
            <a:off x="3040655" y="6287127"/>
            <a:ext cx="3272010" cy="27449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52BDECA-52EA-DF43-A810-5E66D440D39B}"/>
              </a:ext>
            </a:extLst>
          </p:cNvPr>
          <p:cNvCxnSpPr>
            <a:stCxn id="19" idx="3"/>
            <a:endCxn id="20" idx="1"/>
          </p:cNvCxnSpPr>
          <p:nvPr/>
        </p:nvCxnSpPr>
        <p:spPr>
          <a:xfrm flipV="1">
            <a:off x="8857562" y="5713027"/>
            <a:ext cx="1439969" cy="80143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0EDC5DD-99F0-7047-ACEB-5746F0FDD14E}"/>
              </a:ext>
            </a:extLst>
          </p:cNvPr>
          <p:cNvCxnSpPr>
            <a:stCxn id="19" idx="3"/>
            <a:endCxn id="21" idx="1"/>
          </p:cNvCxnSpPr>
          <p:nvPr/>
        </p:nvCxnSpPr>
        <p:spPr>
          <a:xfrm flipV="1">
            <a:off x="8857562" y="6454398"/>
            <a:ext cx="1439969" cy="60067"/>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7E5A0F0-44BD-2840-8558-A37AAA18C880}"/>
              </a:ext>
            </a:extLst>
          </p:cNvPr>
          <p:cNvCxnSpPr>
            <a:stCxn id="19" idx="3"/>
            <a:endCxn id="23" idx="1"/>
          </p:cNvCxnSpPr>
          <p:nvPr/>
        </p:nvCxnSpPr>
        <p:spPr>
          <a:xfrm>
            <a:off x="8857562" y="6514465"/>
            <a:ext cx="1439968" cy="71038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a:extLst>
              <a:ext uri="{FF2B5EF4-FFF2-40B4-BE49-F238E27FC236}">
                <a16:creationId xmlns:a16="http://schemas.microsoft.com/office/drawing/2014/main" id="{F5DCB8A0-F1DB-BF49-9CB6-37BC19D0819C}"/>
              </a:ext>
            </a:extLst>
          </p:cNvPr>
          <p:cNvSpPr/>
          <p:nvPr/>
        </p:nvSpPr>
        <p:spPr>
          <a:xfrm>
            <a:off x="6312665" y="6934479"/>
            <a:ext cx="2544897" cy="719895"/>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Variables</a:t>
            </a:r>
          </a:p>
        </p:txBody>
      </p:sp>
      <p:cxnSp>
        <p:nvCxnSpPr>
          <p:cNvPr id="45" name="Straight Arrow Connector 44">
            <a:extLst>
              <a:ext uri="{FF2B5EF4-FFF2-40B4-BE49-F238E27FC236}">
                <a16:creationId xmlns:a16="http://schemas.microsoft.com/office/drawing/2014/main" id="{0DFC1F18-0448-4C40-8E9D-A6BCEF30A704}"/>
              </a:ext>
            </a:extLst>
          </p:cNvPr>
          <p:cNvCxnSpPr/>
          <p:nvPr/>
        </p:nvCxnSpPr>
        <p:spPr>
          <a:xfrm flipH="1" flipV="1">
            <a:off x="3040655" y="6874412"/>
            <a:ext cx="3272010" cy="35999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196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itle 3">
            <a:extLst>
              <a:ext uri="{FF2B5EF4-FFF2-40B4-BE49-F238E27FC236}">
                <a16:creationId xmlns:a16="http://schemas.microsoft.com/office/drawing/2014/main" id="{C497C42E-59DA-2344-B14F-4788E4A77455}"/>
              </a:ext>
            </a:extLst>
          </p:cNvPr>
          <p:cNvSpPr>
            <a:spLocks noGrp="1"/>
          </p:cNvSpPr>
          <p:nvPr>
            <p:ph type="title"/>
          </p:nvPr>
        </p:nvSpPr>
        <p:spPr>
          <a:xfrm>
            <a:off x="17534" y="282755"/>
            <a:ext cx="5662522" cy="1418429"/>
          </a:xfrm>
        </p:spPr>
        <p:txBody>
          <a:bodyPr>
            <a:normAutofit fontScale="90000"/>
          </a:bodyPr>
          <a:lstStyle/>
          <a:p>
            <a:r>
              <a:rPr lang="en-US" sz="3400" b="1" dirty="0"/>
              <a:t>AWS VPC + EC2 Instance + Security Groups +</a:t>
            </a:r>
            <a:br>
              <a:rPr lang="en-US" sz="3400" b="1" dirty="0"/>
            </a:br>
            <a:r>
              <a:rPr lang="en-US" sz="3400" b="1" dirty="0"/>
              <a:t>AWS ELB Classic Load Balancer</a:t>
            </a:r>
          </a:p>
        </p:txBody>
      </p:sp>
      <p:sp>
        <p:nvSpPr>
          <p:cNvPr id="5" name="Rectangle 4">
            <a:extLst>
              <a:ext uri="{FF2B5EF4-FFF2-40B4-BE49-F238E27FC236}">
                <a16:creationId xmlns:a16="http://schemas.microsoft.com/office/drawing/2014/main" id="{8DC58FDB-EDA8-7B48-B2DA-359E28B959A4}"/>
              </a:ext>
            </a:extLst>
          </p:cNvPr>
          <p:cNvSpPr/>
          <p:nvPr/>
        </p:nvSpPr>
        <p:spPr bwMode="auto">
          <a:xfrm>
            <a:off x="5618236" y="1737082"/>
            <a:ext cx="8483355" cy="5633206"/>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48640" tIns="109728"/>
          <a:lstStyle/>
          <a:p>
            <a:pPr>
              <a:defRPr/>
            </a:pPr>
            <a:r>
              <a:rPr lang="en-US" sz="1440" dirty="0">
                <a:ln w="0"/>
                <a:solidFill>
                  <a:srgbClr val="1E8900"/>
                </a:solidFill>
                <a:latin typeface="Arial" panose="020B0604020202020204" pitchFamily="34" charset="0"/>
                <a:cs typeface="Arial" panose="020B0604020202020204" pitchFamily="34" charset="0"/>
              </a:rPr>
              <a:t>VPC</a:t>
            </a:r>
          </a:p>
        </p:txBody>
      </p:sp>
      <p:sp>
        <p:nvSpPr>
          <p:cNvPr id="6" name="Rectangle 5">
            <a:extLst>
              <a:ext uri="{FF2B5EF4-FFF2-40B4-BE49-F238E27FC236}">
                <a16:creationId xmlns:a16="http://schemas.microsoft.com/office/drawing/2014/main" id="{4CCFFE92-2ED9-1B40-B104-FB7472118F2E}"/>
              </a:ext>
            </a:extLst>
          </p:cNvPr>
          <p:cNvSpPr/>
          <p:nvPr/>
        </p:nvSpPr>
        <p:spPr bwMode="auto">
          <a:xfrm>
            <a:off x="5221997" y="738132"/>
            <a:ext cx="9057473" cy="676770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8640" tIns="109728"/>
          <a:lstStyle/>
          <a:p>
            <a:pPr>
              <a:defRPr/>
            </a:pPr>
            <a:r>
              <a:rPr lang="en-US" sz="1440" dirty="0">
                <a:solidFill>
                  <a:sysClr val="windowText" lastClr="000000"/>
                </a:solidFill>
                <a:latin typeface="Arial" panose="020B0604020202020204" pitchFamily="34" charset="0"/>
                <a:cs typeface="Arial" panose="020B0604020202020204" pitchFamily="34" charset="0"/>
              </a:rPr>
              <a:t>AWS Cloud</a:t>
            </a:r>
          </a:p>
        </p:txBody>
      </p:sp>
      <p:sp>
        <p:nvSpPr>
          <p:cNvPr id="7" name="Rectangle 6">
            <a:extLst>
              <a:ext uri="{FF2B5EF4-FFF2-40B4-BE49-F238E27FC236}">
                <a16:creationId xmlns:a16="http://schemas.microsoft.com/office/drawing/2014/main" id="{370C12B8-66DA-FE42-9B34-24E8EAC43606}"/>
              </a:ext>
            </a:extLst>
          </p:cNvPr>
          <p:cNvSpPr/>
          <p:nvPr/>
        </p:nvSpPr>
        <p:spPr bwMode="auto">
          <a:xfrm>
            <a:off x="6166075" y="1189825"/>
            <a:ext cx="2514600" cy="5921683"/>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109728"/>
          <a:lstStyle/>
          <a:p>
            <a:pPr algn="ctr">
              <a:defRPr/>
            </a:pPr>
            <a:r>
              <a:rPr lang="en-US" sz="1440" dirty="0">
                <a:solidFill>
                  <a:srgbClr val="5B9CD5"/>
                </a:solidFill>
                <a:latin typeface="Arial" panose="020B0604020202020204" pitchFamily="34" charset="0"/>
                <a:cs typeface="Arial" panose="020B0604020202020204" pitchFamily="34" charset="0"/>
              </a:rPr>
              <a:t>Availability Zone 1</a:t>
            </a:r>
          </a:p>
        </p:txBody>
      </p:sp>
      <p:pic>
        <p:nvPicPr>
          <p:cNvPr id="8" name="Graphic 8">
            <a:extLst>
              <a:ext uri="{FF2B5EF4-FFF2-40B4-BE49-F238E27FC236}">
                <a16:creationId xmlns:a16="http://schemas.microsoft.com/office/drawing/2014/main" id="{3F751244-7FE9-5045-86DE-FA3C47F25A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1997" y="746416"/>
            <a:ext cx="396240" cy="39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Graphic 9">
            <a:extLst>
              <a:ext uri="{FF2B5EF4-FFF2-40B4-BE49-F238E27FC236}">
                <a16:creationId xmlns:a16="http://schemas.microsoft.com/office/drawing/2014/main" id="{130603EF-D3B6-964D-8917-4944BD28D8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8237" y="1737082"/>
            <a:ext cx="396240" cy="39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0152A61B-720A-FF48-A11D-A7FCE1EE9343}"/>
              </a:ext>
            </a:extLst>
          </p:cNvPr>
          <p:cNvSpPr/>
          <p:nvPr/>
        </p:nvSpPr>
        <p:spPr bwMode="auto">
          <a:xfrm>
            <a:off x="11208609" y="1189825"/>
            <a:ext cx="2514600" cy="5921683"/>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109728"/>
          <a:lstStyle/>
          <a:p>
            <a:pPr algn="ctr">
              <a:defRPr/>
            </a:pPr>
            <a:r>
              <a:rPr lang="en-US" sz="1440" dirty="0">
                <a:solidFill>
                  <a:srgbClr val="5B9CD5"/>
                </a:solidFill>
                <a:latin typeface="Arial" panose="020B0604020202020204" pitchFamily="34" charset="0"/>
                <a:cs typeface="Arial" panose="020B0604020202020204" pitchFamily="34" charset="0"/>
              </a:rPr>
              <a:t>Availability Zone 2</a:t>
            </a:r>
          </a:p>
        </p:txBody>
      </p:sp>
      <p:sp>
        <p:nvSpPr>
          <p:cNvPr id="15" name="Rectangle 14">
            <a:extLst>
              <a:ext uri="{FF2B5EF4-FFF2-40B4-BE49-F238E27FC236}">
                <a16:creationId xmlns:a16="http://schemas.microsoft.com/office/drawing/2014/main" id="{042E0F53-B343-E246-8812-9770FDBF8F16}"/>
              </a:ext>
            </a:extLst>
          </p:cNvPr>
          <p:cNvSpPr/>
          <p:nvPr/>
        </p:nvSpPr>
        <p:spPr>
          <a:xfrm>
            <a:off x="6552008" y="4105674"/>
            <a:ext cx="1765300" cy="1143000"/>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Private subnet</a:t>
            </a:r>
          </a:p>
        </p:txBody>
      </p:sp>
      <p:sp>
        <p:nvSpPr>
          <p:cNvPr id="16" name="Rectangle 15">
            <a:extLst>
              <a:ext uri="{FF2B5EF4-FFF2-40B4-BE49-F238E27FC236}">
                <a16:creationId xmlns:a16="http://schemas.microsoft.com/office/drawing/2014/main" id="{89055934-9341-4744-BE3E-9E5ACBF4CB93}"/>
              </a:ext>
            </a:extLst>
          </p:cNvPr>
          <p:cNvSpPr/>
          <p:nvPr/>
        </p:nvSpPr>
        <p:spPr>
          <a:xfrm>
            <a:off x="6562316" y="2630673"/>
            <a:ext cx="1765300" cy="1143000"/>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1E8900"/>
                </a:solidFill>
                <a:latin typeface="Arial" panose="020B0604020202020204" pitchFamily="34" charset="0"/>
                <a:cs typeface="Arial" panose="020B0604020202020204" pitchFamily="34" charset="0"/>
              </a:rPr>
              <a:t>Public subnet</a:t>
            </a:r>
          </a:p>
        </p:txBody>
      </p:sp>
      <p:pic>
        <p:nvPicPr>
          <p:cNvPr id="17" name="Graphic 34">
            <a:extLst>
              <a:ext uri="{FF2B5EF4-FFF2-40B4-BE49-F238E27FC236}">
                <a16:creationId xmlns:a16="http://schemas.microsoft.com/office/drawing/2014/main" id="{D964E9A7-784D-4D4D-9108-DD0675CEDF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2316" y="2629085"/>
            <a:ext cx="2746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Graphic 35">
            <a:extLst>
              <a:ext uri="{FF2B5EF4-FFF2-40B4-BE49-F238E27FC236}">
                <a16:creationId xmlns:a16="http://schemas.microsoft.com/office/drawing/2014/main" id="{298655DC-BC8F-DC4B-BA50-333A61654B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2008" y="4104086"/>
            <a:ext cx="2746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Graphic 13">
            <a:extLst>
              <a:ext uri="{FF2B5EF4-FFF2-40B4-BE49-F238E27FC236}">
                <a16:creationId xmlns:a16="http://schemas.microsoft.com/office/drawing/2014/main" id="{C930DEFD-1506-C640-966D-627BDD0999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1675" y="2900201"/>
            <a:ext cx="563880" cy="563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14">
            <a:extLst>
              <a:ext uri="{FF2B5EF4-FFF2-40B4-BE49-F238E27FC236}">
                <a16:creationId xmlns:a16="http://schemas.microsoft.com/office/drawing/2014/main" id="{A89D7EF5-0FB8-E34D-BB54-C26EA6B9B820}"/>
              </a:ext>
            </a:extLst>
          </p:cNvPr>
          <p:cNvSpPr txBox="1">
            <a:spLocks noChangeArrowheads="1"/>
          </p:cNvSpPr>
          <p:nvPr/>
        </p:nvSpPr>
        <p:spPr bwMode="auto">
          <a:xfrm>
            <a:off x="6689326" y="3450980"/>
            <a:ext cx="1516494"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40" dirty="0">
                <a:solidFill>
                  <a:srgbClr val="232F3E"/>
                </a:solidFill>
                <a:latin typeface="Arial" panose="020B0604020202020204" pitchFamily="34" charset="0"/>
                <a:cs typeface="Arial" panose="020B0604020202020204" pitchFamily="34" charset="0"/>
              </a:rPr>
              <a:t>NAT gateway</a:t>
            </a:r>
          </a:p>
        </p:txBody>
      </p:sp>
      <p:sp>
        <p:nvSpPr>
          <p:cNvPr id="23" name="Rectangle 22">
            <a:extLst>
              <a:ext uri="{FF2B5EF4-FFF2-40B4-BE49-F238E27FC236}">
                <a16:creationId xmlns:a16="http://schemas.microsoft.com/office/drawing/2014/main" id="{C4866E0B-B2B8-B847-A5E6-253FB7EA8E39}"/>
              </a:ext>
            </a:extLst>
          </p:cNvPr>
          <p:cNvSpPr/>
          <p:nvPr/>
        </p:nvSpPr>
        <p:spPr>
          <a:xfrm>
            <a:off x="6552008" y="5701284"/>
            <a:ext cx="1765300" cy="1143000"/>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Private subnet</a:t>
            </a:r>
          </a:p>
        </p:txBody>
      </p:sp>
      <p:pic>
        <p:nvPicPr>
          <p:cNvPr id="24" name="Graphic 35">
            <a:extLst>
              <a:ext uri="{FF2B5EF4-FFF2-40B4-BE49-F238E27FC236}">
                <a16:creationId xmlns:a16="http://schemas.microsoft.com/office/drawing/2014/main" id="{99D374D9-F492-3A45-8CC7-DF1D74061D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2008" y="5699696"/>
            <a:ext cx="2746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14">
            <a:extLst>
              <a:ext uri="{FF2B5EF4-FFF2-40B4-BE49-F238E27FC236}">
                <a16:creationId xmlns:a16="http://schemas.microsoft.com/office/drawing/2014/main" id="{8460DA29-5306-0049-BE65-3BFAA39B1AF7}"/>
              </a:ext>
            </a:extLst>
          </p:cNvPr>
          <p:cNvSpPr txBox="1">
            <a:spLocks noChangeArrowheads="1"/>
          </p:cNvSpPr>
          <p:nvPr/>
        </p:nvSpPr>
        <p:spPr bwMode="auto">
          <a:xfrm>
            <a:off x="6668072" y="6108765"/>
            <a:ext cx="1495692"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40" dirty="0">
                <a:solidFill>
                  <a:srgbClr val="C00000"/>
                </a:solidFill>
                <a:latin typeface="Arial" panose="020B0604020202020204" pitchFamily="34" charset="0"/>
                <a:cs typeface="Arial" panose="020B0604020202020204" pitchFamily="34" charset="0"/>
              </a:rPr>
              <a:t>For</a:t>
            </a:r>
          </a:p>
          <a:p>
            <a:pPr algn="ctr" eaLnBrk="1" hangingPunct="1"/>
            <a:r>
              <a:rPr lang="en-US" altLang="en-US" sz="1440" dirty="0">
                <a:solidFill>
                  <a:srgbClr val="C00000"/>
                </a:solidFill>
                <a:latin typeface="Arial" panose="020B0604020202020204" pitchFamily="34" charset="0"/>
                <a:cs typeface="Arial" panose="020B0604020202020204" pitchFamily="34" charset="0"/>
              </a:rPr>
              <a:t>Databases</a:t>
            </a:r>
          </a:p>
        </p:txBody>
      </p:sp>
      <p:sp>
        <p:nvSpPr>
          <p:cNvPr id="26" name="Rectangle 25">
            <a:extLst>
              <a:ext uri="{FF2B5EF4-FFF2-40B4-BE49-F238E27FC236}">
                <a16:creationId xmlns:a16="http://schemas.microsoft.com/office/drawing/2014/main" id="{427C1EE6-FB0B-E545-ADBC-B37EF192792B}"/>
              </a:ext>
            </a:extLst>
          </p:cNvPr>
          <p:cNvSpPr/>
          <p:nvPr/>
        </p:nvSpPr>
        <p:spPr>
          <a:xfrm>
            <a:off x="11566723" y="4105674"/>
            <a:ext cx="1765300" cy="1143000"/>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Private subnet</a:t>
            </a:r>
          </a:p>
        </p:txBody>
      </p:sp>
      <p:sp>
        <p:nvSpPr>
          <p:cNvPr id="27" name="Rectangle 26">
            <a:extLst>
              <a:ext uri="{FF2B5EF4-FFF2-40B4-BE49-F238E27FC236}">
                <a16:creationId xmlns:a16="http://schemas.microsoft.com/office/drawing/2014/main" id="{A790F824-1F11-6844-9515-764E2B0D83B0}"/>
              </a:ext>
            </a:extLst>
          </p:cNvPr>
          <p:cNvSpPr/>
          <p:nvPr/>
        </p:nvSpPr>
        <p:spPr>
          <a:xfrm>
            <a:off x="11577031" y="2630673"/>
            <a:ext cx="1765300" cy="1143000"/>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1E8900"/>
                </a:solidFill>
                <a:latin typeface="Arial" panose="020B0604020202020204" pitchFamily="34" charset="0"/>
                <a:cs typeface="Arial" panose="020B0604020202020204" pitchFamily="34" charset="0"/>
              </a:rPr>
              <a:t>Public subnet</a:t>
            </a:r>
          </a:p>
        </p:txBody>
      </p:sp>
      <p:pic>
        <p:nvPicPr>
          <p:cNvPr id="28" name="Graphic 34">
            <a:extLst>
              <a:ext uri="{FF2B5EF4-FFF2-40B4-BE49-F238E27FC236}">
                <a16:creationId xmlns:a16="http://schemas.microsoft.com/office/drawing/2014/main" id="{BBAD1273-3BAD-1042-A68E-424E12874D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77031" y="2629085"/>
            <a:ext cx="2746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Graphic 35">
            <a:extLst>
              <a:ext uri="{FF2B5EF4-FFF2-40B4-BE49-F238E27FC236}">
                <a16:creationId xmlns:a16="http://schemas.microsoft.com/office/drawing/2014/main" id="{B25222BA-40B7-B943-9C0B-45F602E3BB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66723" y="4104086"/>
            <a:ext cx="2746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Rectangle 32">
            <a:extLst>
              <a:ext uri="{FF2B5EF4-FFF2-40B4-BE49-F238E27FC236}">
                <a16:creationId xmlns:a16="http://schemas.microsoft.com/office/drawing/2014/main" id="{E8894B68-0C81-4246-8948-93D5ED7A9F0F}"/>
              </a:ext>
            </a:extLst>
          </p:cNvPr>
          <p:cNvSpPr/>
          <p:nvPr/>
        </p:nvSpPr>
        <p:spPr>
          <a:xfrm>
            <a:off x="11566723" y="5701284"/>
            <a:ext cx="1765300" cy="1143000"/>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Private subnet</a:t>
            </a:r>
          </a:p>
        </p:txBody>
      </p:sp>
      <p:pic>
        <p:nvPicPr>
          <p:cNvPr id="34" name="Graphic 35">
            <a:extLst>
              <a:ext uri="{FF2B5EF4-FFF2-40B4-BE49-F238E27FC236}">
                <a16:creationId xmlns:a16="http://schemas.microsoft.com/office/drawing/2014/main" id="{8DCE445C-80C5-4E44-BE8A-BB6E70EDA7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66723" y="5699696"/>
            <a:ext cx="2746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14">
            <a:extLst>
              <a:ext uri="{FF2B5EF4-FFF2-40B4-BE49-F238E27FC236}">
                <a16:creationId xmlns:a16="http://schemas.microsoft.com/office/drawing/2014/main" id="{787F4B72-ED83-2649-B42C-CB465B1CDCB4}"/>
              </a:ext>
            </a:extLst>
          </p:cNvPr>
          <p:cNvSpPr txBox="1">
            <a:spLocks noChangeArrowheads="1"/>
          </p:cNvSpPr>
          <p:nvPr/>
        </p:nvSpPr>
        <p:spPr bwMode="auto">
          <a:xfrm>
            <a:off x="11682787" y="6108765"/>
            <a:ext cx="1495692"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40" dirty="0">
                <a:solidFill>
                  <a:srgbClr val="C00000"/>
                </a:solidFill>
                <a:latin typeface="Arial" panose="020B0604020202020204" pitchFamily="34" charset="0"/>
                <a:cs typeface="Arial" panose="020B0604020202020204" pitchFamily="34" charset="0"/>
              </a:rPr>
              <a:t>For</a:t>
            </a:r>
          </a:p>
          <a:p>
            <a:pPr algn="ctr" eaLnBrk="1" hangingPunct="1"/>
            <a:r>
              <a:rPr lang="en-US" altLang="en-US" sz="1440" dirty="0">
                <a:solidFill>
                  <a:srgbClr val="C00000"/>
                </a:solidFill>
                <a:latin typeface="Arial" panose="020B0604020202020204" pitchFamily="34" charset="0"/>
                <a:cs typeface="Arial" panose="020B0604020202020204" pitchFamily="34" charset="0"/>
              </a:rPr>
              <a:t>Databases</a:t>
            </a:r>
          </a:p>
        </p:txBody>
      </p:sp>
      <p:sp>
        <p:nvSpPr>
          <p:cNvPr id="36" name="TextBox 12">
            <a:extLst>
              <a:ext uri="{FF2B5EF4-FFF2-40B4-BE49-F238E27FC236}">
                <a16:creationId xmlns:a16="http://schemas.microsoft.com/office/drawing/2014/main" id="{AA16A317-3096-3D41-916D-D140347FA640}"/>
              </a:ext>
            </a:extLst>
          </p:cNvPr>
          <p:cNvSpPr txBox="1">
            <a:spLocks noChangeArrowheads="1"/>
          </p:cNvSpPr>
          <p:nvPr/>
        </p:nvSpPr>
        <p:spPr bwMode="auto">
          <a:xfrm>
            <a:off x="9188955" y="6964147"/>
            <a:ext cx="14033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Internet gateway</a:t>
            </a:r>
          </a:p>
        </p:txBody>
      </p:sp>
      <p:pic>
        <p:nvPicPr>
          <p:cNvPr id="37" name="Graphic 10">
            <a:extLst>
              <a:ext uri="{FF2B5EF4-FFF2-40B4-BE49-F238E27FC236}">
                <a16:creationId xmlns:a16="http://schemas.microsoft.com/office/drawing/2014/main" id="{CE54466D-D797-8D45-B8F0-F8CDB635F0E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34523" y="650830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Graphic 17">
            <a:extLst>
              <a:ext uri="{FF2B5EF4-FFF2-40B4-BE49-F238E27FC236}">
                <a16:creationId xmlns:a16="http://schemas.microsoft.com/office/drawing/2014/main" id="{B6E5CD94-E730-BA4F-A820-187DE8AAB5F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67433" y="2938215"/>
            <a:ext cx="563880" cy="563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TextBox 18">
            <a:extLst>
              <a:ext uri="{FF2B5EF4-FFF2-40B4-BE49-F238E27FC236}">
                <a16:creationId xmlns:a16="http://schemas.microsoft.com/office/drawing/2014/main" id="{AD59AFA9-1E13-4641-AF71-5C3891A167C5}"/>
              </a:ext>
            </a:extLst>
          </p:cNvPr>
          <p:cNvSpPr txBox="1">
            <a:spLocks noChangeArrowheads="1"/>
          </p:cNvSpPr>
          <p:nvPr/>
        </p:nvSpPr>
        <p:spPr bwMode="auto">
          <a:xfrm>
            <a:off x="11405579" y="3478935"/>
            <a:ext cx="2119358"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40" dirty="0">
                <a:solidFill>
                  <a:srgbClr val="232F3E"/>
                </a:solidFill>
                <a:latin typeface="Arial" panose="020B0604020202020204" pitchFamily="34" charset="0"/>
                <a:cs typeface="Arial" panose="020B0604020202020204" pitchFamily="34" charset="0"/>
              </a:rPr>
              <a:t>Bastion EC2 Instance</a:t>
            </a:r>
          </a:p>
        </p:txBody>
      </p:sp>
      <p:pic>
        <p:nvPicPr>
          <p:cNvPr id="83" name="Graphic 17">
            <a:extLst>
              <a:ext uri="{FF2B5EF4-FFF2-40B4-BE49-F238E27FC236}">
                <a16:creationId xmlns:a16="http://schemas.microsoft.com/office/drawing/2014/main" id="{BE7AEB17-519A-D448-91DE-E3E11094E64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50533" y="4378724"/>
            <a:ext cx="563880" cy="563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TextBox 18">
            <a:extLst>
              <a:ext uri="{FF2B5EF4-FFF2-40B4-BE49-F238E27FC236}">
                <a16:creationId xmlns:a16="http://schemas.microsoft.com/office/drawing/2014/main" id="{3179C1D8-2E0B-9C41-AEAC-B190A82581E2}"/>
              </a:ext>
            </a:extLst>
          </p:cNvPr>
          <p:cNvSpPr txBox="1">
            <a:spLocks noChangeArrowheads="1"/>
          </p:cNvSpPr>
          <p:nvPr/>
        </p:nvSpPr>
        <p:spPr bwMode="auto">
          <a:xfrm>
            <a:off x="11388679" y="4919444"/>
            <a:ext cx="2119358"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40" dirty="0">
                <a:solidFill>
                  <a:srgbClr val="232F3E"/>
                </a:solidFill>
                <a:latin typeface="Arial" panose="020B0604020202020204" pitchFamily="34" charset="0"/>
                <a:cs typeface="Arial" panose="020B0604020202020204" pitchFamily="34" charset="0"/>
              </a:rPr>
              <a:t>Private EC2 Instance</a:t>
            </a:r>
          </a:p>
        </p:txBody>
      </p:sp>
      <p:pic>
        <p:nvPicPr>
          <p:cNvPr id="85" name="Graphic 17">
            <a:extLst>
              <a:ext uri="{FF2B5EF4-FFF2-40B4-BE49-F238E27FC236}">
                <a16:creationId xmlns:a16="http://schemas.microsoft.com/office/drawing/2014/main" id="{B12CF494-8147-1644-9B26-AB20798EE6B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45123" y="4399075"/>
            <a:ext cx="563880" cy="563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 name="TextBox 18">
            <a:extLst>
              <a:ext uri="{FF2B5EF4-FFF2-40B4-BE49-F238E27FC236}">
                <a16:creationId xmlns:a16="http://schemas.microsoft.com/office/drawing/2014/main" id="{4D014584-F251-5C4C-9E5B-AC2076F48DB0}"/>
              </a:ext>
            </a:extLst>
          </p:cNvPr>
          <p:cNvSpPr txBox="1">
            <a:spLocks noChangeArrowheads="1"/>
          </p:cNvSpPr>
          <p:nvPr/>
        </p:nvSpPr>
        <p:spPr bwMode="auto">
          <a:xfrm>
            <a:off x="6383269" y="4939795"/>
            <a:ext cx="2119358"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40" dirty="0">
                <a:solidFill>
                  <a:srgbClr val="232F3E"/>
                </a:solidFill>
                <a:latin typeface="Arial" panose="020B0604020202020204" pitchFamily="34" charset="0"/>
                <a:cs typeface="Arial" panose="020B0604020202020204" pitchFamily="34" charset="0"/>
              </a:rPr>
              <a:t>Private EC2 Instance</a:t>
            </a:r>
          </a:p>
        </p:txBody>
      </p:sp>
      <p:sp>
        <p:nvSpPr>
          <p:cNvPr id="91" name="Rounded Rectangle 90">
            <a:extLst>
              <a:ext uri="{FF2B5EF4-FFF2-40B4-BE49-F238E27FC236}">
                <a16:creationId xmlns:a16="http://schemas.microsoft.com/office/drawing/2014/main" id="{096F8E3D-8152-3641-9C1B-F6862C9561DC}"/>
              </a:ext>
            </a:extLst>
          </p:cNvPr>
          <p:cNvSpPr/>
          <p:nvPr/>
        </p:nvSpPr>
        <p:spPr>
          <a:xfrm>
            <a:off x="81088" y="2128237"/>
            <a:ext cx="4937760" cy="749793"/>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t>Terraform &amp; AWS Concepts</a:t>
            </a:r>
            <a:endParaRPr lang="en-US" sz="3000" dirty="0">
              <a:solidFill>
                <a:srgbClr val="FFFF00"/>
              </a:solidFill>
            </a:endParaRPr>
          </a:p>
        </p:txBody>
      </p:sp>
      <p:sp>
        <p:nvSpPr>
          <p:cNvPr id="92" name="Rounded Rectangle 91">
            <a:extLst>
              <a:ext uri="{FF2B5EF4-FFF2-40B4-BE49-F238E27FC236}">
                <a16:creationId xmlns:a16="http://schemas.microsoft.com/office/drawing/2014/main" id="{A95145E4-BA1A-B54D-B7DE-60F8BA4C5CF8}"/>
              </a:ext>
            </a:extLst>
          </p:cNvPr>
          <p:cNvSpPr/>
          <p:nvPr/>
        </p:nvSpPr>
        <p:spPr>
          <a:xfrm>
            <a:off x="64394" y="2998411"/>
            <a:ext cx="4937760" cy="495895"/>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Terraform Module: </a:t>
            </a:r>
            <a:r>
              <a:rPr lang="en-US" dirty="0">
                <a:solidFill>
                  <a:srgbClr val="FFFF00"/>
                </a:solidFill>
              </a:rPr>
              <a:t>ELB Classic LB</a:t>
            </a:r>
          </a:p>
        </p:txBody>
      </p:sp>
      <p:sp>
        <p:nvSpPr>
          <p:cNvPr id="93" name="Rounded Rectangle 92">
            <a:extLst>
              <a:ext uri="{FF2B5EF4-FFF2-40B4-BE49-F238E27FC236}">
                <a16:creationId xmlns:a16="http://schemas.microsoft.com/office/drawing/2014/main" id="{760CF2B3-EE36-0E46-AE7A-FA47D0DD627F}"/>
              </a:ext>
            </a:extLst>
          </p:cNvPr>
          <p:cNvSpPr/>
          <p:nvPr/>
        </p:nvSpPr>
        <p:spPr>
          <a:xfrm>
            <a:off x="43212" y="3578815"/>
            <a:ext cx="4937760" cy="495895"/>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Terraform Module: </a:t>
            </a:r>
            <a:r>
              <a:rPr lang="en-US" dirty="0">
                <a:solidFill>
                  <a:srgbClr val="FFFF00"/>
                </a:solidFill>
              </a:rPr>
              <a:t>Security Group</a:t>
            </a:r>
          </a:p>
        </p:txBody>
      </p:sp>
      <p:sp>
        <p:nvSpPr>
          <p:cNvPr id="69" name="TextBox 21">
            <a:extLst>
              <a:ext uri="{FF2B5EF4-FFF2-40B4-BE49-F238E27FC236}">
                <a16:creationId xmlns:a16="http://schemas.microsoft.com/office/drawing/2014/main" id="{AB9F3F82-1897-8340-9606-DABB17FD615B}"/>
              </a:ext>
            </a:extLst>
          </p:cNvPr>
          <p:cNvSpPr txBox="1">
            <a:spLocks noChangeArrowheads="1"/>
          </p:cNvSpPr>
          <p:nvPr/>
        </p:nvSpPr>
        <p:spPr bwMode="auto">
          <a:xfrm>
            <a:off x="9241547" y="2552810"/>
            <a:ext cx="13398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Classic Load </a:t>
            </a:r>
            <a:br>
              <a:rPr lang="en-US" altLang="en-US" sz="1100" dirty="0">
                <a:latin typeface="Arial" panose="020B0604020202020204" pitchFamily="34" charset="0"/>
                <a:ea typeface="Amazon Ember" panose="020B0603020204020204" pitchFamily="34" charset="0"/>
                <a:cs typeface="Arial" panose="020B0604020202020204" pitchFamily="34" charset="0"/>
              </a:rPr>
            </a:br>
            <a:r>
              <a:rPr lang="en-US" altLang="en-US" sz="1100" dirty="0">
                <a:latin typeface="Arial" panose="020B0604020202020204" pitchFamily="34" charset="0"/>
                <a:ea typeface="Amazon Ember" panose="020B0603020204020204" pitchFamily="34" charset="0"/>
                <a:cs typeface="Arial" panose="020B0604020202020204" pitchFamily="34" charset="0"/>
              </a:rPr>
              <a:t>Balancer</a:t>
            </a:r>
          </a:p>
        </p:txBody>
      </p:sp>
      <p:pic>
        <p:nvPicPr>
          <p:cNvPr id="70" name="Graphic 18">
            <a:extLst>
              <a:ext uri="{FF2B5EF4-FFF2-40B4-BE49-F238E27FC236}">
                <a16:creationId xmlns:a16="http://schemas.microsoft.com/office/drawing/2014/main" id="{888CDC0A-C2DA-0643-BBE3-2BCA1EBFF80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24753" y="1966660"/>
            <a:ext cx="536474" cy="536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1" name="Straight Arrow Connector 70">
            <a:extLst>
              <a:ext uri="{FF2B5EF4-FFF2-40B4-BE49-F238E27FC236}">
                <a16:creationId xmlns:a16="http://schemas.microsoft.com/office/drawing/2014/main" id="{A9ADC54D-8C0E-A24D-970B-F08EEF6932D4}"/>
              </a:ext>
            </a:extLst>
          </p:cNvPr>
          <p:cNvCxnSpPr>
            <a:cxnSpLocks/>
            <a:endCxn id="70" idx="0"/>
          </p:cNvCxnSpPr>
          <p:nvPr/>
        </p:nvCxnSpPr>
        <p:spPr>
          <a:xfrm>
            <a:off x="9859913" y="548231"/>
            <a:ext cx="33077" cy="1418429"/>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74" name="Graphic 73" descr="User with solid fill">
            <a:extLst>
              <a:ext uri="{FF2B5EF4-FFF2-40B4-BE49-F238E27FC236}">
                <a16:creationId xmlns:a16="http://schemas.microsoft.com/office/drawing/2014/main" id="{129DFFE7-D972-3D4E-A012-4B6F3357D75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894975" y="-39006"/>
            <a:ext cx="609668" cy="609668"/>
          </a:xfrm>
          <a:prstGeom prst="rect">
            <a:avLst/>
          </a:prstGeom>
        </p:spPr>
      </p:pic>
      <p:pic>
        <p:nvPicPr>
          <p:cNvPr id="75" name="Graphic 74" descr="User with solid fill">
            <a:extLst>
              <a:ext uri="{FF2B5EF4-FFF2-40B4-BE49-F238E27FC236}">
                <a16:creationId xmlns:a16="http://schemas.microsoft.com/office/drawing/2014/main" id="{DE13C5A5-2847-6743-994B-D71414C4114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459392" y="-31356"/>
            <a:ext cx="609668" cy="609668"/>
          </a:xfrm>
          <a:prstGeom prst="rect">
            <a:avLst/>
          </a:prstGeom>
        </p:spPr>
      </p:pic>
      <p:pic>
        <p:nvPicPr>
          <p:cNvPr id="76" name="Graphic 75" descr="User with solid fill">
            <a:extLst>
              <a:ext uri="{FF2B5EF4-FFF2-40B4-BE49-F238E27FC236}">
                <a16:creationId xmlns:a16="http://schemas.microsoft.com/office/drawing/2014/main" id="{93620438-D8BD-9D40-8DCD-8F139082E7D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990662" y="-29729"/>
            <a:ext cx="609668" cy="609668"/>
          </a:xfrm>
          <a:prstGeom prst="rect">
            <a:avLst/>
          </a:prstGeom>
        </p:spPr>
      </p:pic>
      <p:pic>
        <p:nvPicPr>
          <p:cNvPr id="77" name="Graphic 76" descr="User with solid fill">
            <a:extLst>
              <a:ext uri="{FF2B5EF4-FFF2-40B4-BE49-F238E27FC236}">
                <a16:creationId xmlns:a16="http://schemas.microsoft.com/office/drawing/2014/main" id="{1D9039C0-6B5F-0248-81C5-4C797A70C43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55079" y="-22079"/>
            <a:ext cx="609668" cy="609668"/>
          </a:xfrm>
          <a:prstGeom prst="rect">
            <a:avLst/>
          </a:prstGeom>
        </p:spPr>
      </p:pic>
      <p:pic>
        <p:nvPicPr>
          <p:cNvPr id="78" name="Graphic 77" descr="User with solid fill">
            <a:extLst>
              <a:ext uri="{FF2B5EF4-FFF2-40B4-BE49-F238E27FC236}">
                <a16:creationId xmlns:a16="http://schemas.microsoft.com/office/drawing/2014/main" id="{FC581FF0-38EE-2844-B1EE-E07FA4BF87D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082431" y="-12012"/>
            <a:ext cx="609668" cy="609668"/>
          </a:xfrm>
          <a:prstGeom prst="rect">
            <a:avLst/>
          </a:prstGeom>
        </p:spPr>
      </p:pic>
      <p:pic>
        <p:nvPicPr>
          <p:cNvPr id="90" name="Graphic 89" descr="User with solid fill">
            <a:extLst>
              <a:ext uri="{FF2B5EF4-FFF2-40B4-BE49-F238E27FC236}">
                <a16:creationId xmlns:a16="http://schemas.microsoft.com/office/drawing/2014/main" id="{5175B4B2-B733-6A4C-947D-B34B58D92A7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646848" y="-4362"/>
            <a:ext cx="609668" cy="609668"/>
          </a:xfrm>
          <a:prstGeom prst="rect">
            <a:avLst/>
          </a:prstGeom>
        </p:spPr>
      </p:pic>
      <p:pic>
        <p:nvPicPr>
          <p:cNvPr id="97" name="Graphic 96" descr="User with solid fill">
            <a:extLst>
              <a:ext uri="{FF2B5EF4-FFF2-40B4-BE49-F238E27FC236}">
                <a16:creationId xmlns:a16="http://schemas.microsoft.com/office/drawing/2014/main" id="{52537F6F-E4EC-6040-8BF0-232669A66F8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132045" y="-4363"/>
            <a:ext cx="609668" cy="609668"/>
          </a:xfrm>
          <a:prstGeom prst="rect">
            <a:avLst/>
          </a:prstGeom>
        </p:spPr>
      </p:pic>
      <p:cxnSp>
        <p:nvCxnSpPr>
          <p:cNvPr id="4" name="Elbow Connector 3">
            <a:extLst>
              <a:ext uri="{FF2B5EF4-FFF2-40B4-BE49-F238E27FC236}">
                <a16:creationId xmlns:a16="http://schemas.microsoft.com/office/drawing/2014/main" id="{F898A36B-3E8B-6D48-977E-F41E3C94FAF2}"/>
              </a:ext>
            </a:extLst>
          </p:cNvPr>
          <p:cNvCxnSpPr>
            <a:cxnSpLocks/>
            <a:stCxn id="70" idx="1"/>
            <a:endCxn id="85" idx="3"/>
          </p:cNvCxnSpPr>
          <p:nvPr/>
        </p:nvCxnSpPr>
        <p:spPr>
          <a:xfrm rot="10800000" flipV="1">
            <a:off x="7709003" y="2234897"/>
            <a:ext cx="1915750" cy="2446118"/>
          </a:xfrm>
          <a:prstGeom prst="bentConnector3">
            <a:avLst>
              <a:gd name="adj1" fmla="val 39074"/>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01B1BD26-A857-354E-9B20-79B8F39234CF}"/>
              </a:ext>
            </a:extLst>
          </p:cNvPr>
          <p:cNvCxnSpPr>
            <a:stCxn id="70" idx="3"/>
            <a:endCxn id="83" idx="1"/>
          </p:cNvCxnSpPr>
          <p:nvPr/>
        </p:nvCxnSpPr>
        <p:spPr>
          <a:xfrm>
            <a:off x="10161227" y="2234897"/>
            <a:ext cx="1989306" cy="2425767"/>
          </a:xfrm>
          <a:prstGeom prst="bentConnector3">
            <a:avLst>
              <a:gd name="adj1" fmla="val 39478"/>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3E5D784-4E35-5C41-AA3E-17A36C894A7F}"/>
              </a:ext>
            </a:extLst>
          </p:cNvPr>
          <p:cNvSpPr txBox="1"/>
          <p:nvPr/>
        </p:nvSpPr>
        <p:spPr>
          <a:xfrm>
            <a:off x="7434658" y="472252"/>
            <a:ext cx="5439438" cy="338554"/>
          </a:xfrm>
          <a:prstGeom prst="rect">
            <a:avLst/>
          </a:prstGeom>
          <a:noFill/>
        </p:spPr>
        <p:txBody>
          <a:bodyPr wrap="none" rtlCol="0">
            <a:spAutoFit/>
          </a:bodyPr>
          <a:lstStyle/>
          <a:p>
            <a:r>
              <a:rPr lang="en-IN" sz="1600" dirty="0"/>
              <a:t>http://hr-stag-myelb-557211422.us-east-1.elb.amazonaws.com</a:t>
            </a:r>
          </a:p>
        </p:txBody>
      </p:sp>
      <p:sp>
        <p:nvSpPr>
          <p:cNvPr id="102" name="TextBox 101">
            <a:extLst>
              <a:ext uri="{FF2B5EF4-FFF2-40B4-BE49-F238E27FC236}">
                <a16:creationId xmlns:a16="http://schemas.microsoft.com/office/drawing/2014/main" id="{FFFA80E3-A142-0247-91D8-459AAE6E60C9}"/>
              </a:ext>
            </a:extLst>
          </p:cNvPr>
          <p:cNvSpPr txBox="1"/>
          <p:nvPr/>
        </p:nvSpPr>
        <p:spPr>
          <a:xfrm>
            <a:off x="7448686" y="812323"/>
            <a:ext cx="5702330" cy="338554"/>
          </a:xfrm>
          <a:prstGeom prst="rect">
            <a:avLst/>
          </a:prstGeom>
          <a:noFill/>
        </p:spPr>
        <p:txBody>
          <a:bodyPr wrap="none" rtlCol="0">
            <a:spAutoFit/>
          </a:bodyPr>
          <a:lstStyle/>
          <a:p>
            <a:r>
              <a:rPr lang="en-IN" sz="1600" dirty="0">
                <a:solidFill>
                  <a:srgbClr val="C00000"/>
                </a:solidFill>
              </a:rPr>
              <a:t>http://hr-stag-myelb-557211422.us-east-1.elb.amazonaws.com:81</a:t>
            </a:r>
          </a:p>
        </p:txBody>
      </p:sp>
      <p:sp>
        <p:nvSpPr>
          <p:cNvPr id="103" name="Rounded Rectangle 102">
            <a:extLst>
              <a:ext uri="{FF2B5EF4-FFF2-40B4-BE49-F238E27FC236}">
                <a16:creationId xmlns:a16="http://schemas.microsoft.com/office/drawing/2014/main" id="{E2414301-9502-964D-8ED1-54D8668FA466}"/>
              </a:ext>
            </a:extLst>
          </p:cNvPr>
          <p:cNvSpPr/>
          <p:nvPr/>
        </p:nvSpPr>
        <p:spPr>
          <a:xfrm>
            <a:off x="43212" y="4216190"/>
            <a:ext cx="4937760" cy="495895"/>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Custom SG Rule for Inbound </a:t>
            </a:r>
            <a:r>
              <a:rPr lang="en-US" dirty="0">
                <a:solidFill>
                  <a:srgbClr val="FFFF00"/>
                </a:solidFill>
              </a:rPr>
              <a:t>Port 81</a:t>
            </a:r>
          </a:p>
        </p:txBody>
      </p:sp>
    </p:spTree>
    <p:extLst>
      <p:ext uri="{BB962C8B-B14F-4D97-AF65-F5344CB8AC3E}">
        <p14:creationId xmlns:p14="http://schemas.microsoft.com/office/powerpoint/2010/main" val="3049038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itle 3">
            <a:extLst>
              <a:ext uri="{FF2B5EF4-FFF2-40B4-BE49-F238E27FC236}">
                <a16:creationId xmlns:a16="http://schemas.microsoft.com/office/drawing/2014/main" id="{C497C42E-59DA-2344-B14F-4788E4A77455}"/>
              </a:ext>
            </a:extLst>
          </p:cNvPr>
          <p:cNvSpPr>
            <a:spLocks noGrp="1"/>
          </p:cNvSpPr>
          <p:nvPr>
            <p:ph type="title"/>
          </p:nvPr>
        </p:nvSpPr>
        <p:spPr>
          <a:xfrm>
            <a:off x="-204745" y="313858"/>
            <a:ext cx="5662522" cy="1418429"/>
          </a:xfrm>
        </p:spPr>
        <p:txBody>
          <a:bodyPr>
            <a:normAutofit fontScale="90000"/>
          </a:bodyPr>
          <a:lstStyle/>
          <a:p>
            <a:r>
              <a:rPr lang="en-US" sz="3400" b="1" dirty="0"/>
              <a:t>AWS VPC + EC2 Instance + Security Groups +</a:t>
            </a:r>
            <a:br>
              <a:rPr lang="en-US" sz="3400" b="1" dirty="0"/>
            </a:br>
            <a:r>
              <a:rPr lang="en-US" sz="3400" b="1" dirty="0">
                <a:solidFill>
                  <a:srgbClr val="C00000"/>
                </a:solidFill>
              </a:rPr>
              <a:t>AWS ALB Application</a:t>
            </a:r>
            <a:br>
              <a:rPr lang="en-US" sz="3400" b="1" dirty="0">
                <a:solidFill>
                  <a:srgbClr val="C00000"/>
                </a:solidFill>
              </a:rPr>
            </a:br>
            <a:r>
              <a:rPr lang="en-US" sz="3400" b="1" dirty="0">
                <a:solidFill>
                  <a:srgbClr val="C00000"/>
                </a:solidFill>
              </a:rPr>
              <a:t> Load Balancer</a:t>
            </a:r>
          </a:p>
        </p:txBody>
      </p:sp>
      <p:sp>
        <p:nvSpPr>
          <p:cNvPr id="5" name="Rectangle 4">
            <a:extLst>
              <a:ext uri="{FF2B5EF4-FFF2-40B4-BE49-F238E27FC236}">
                <a16:creationId xmlns:a16="http://schemas.microsoft.com/office/drawing/2014/main" id="{8DC58FDB-EDA8-7B48-B2DA-359E28B959A4}"/>
              </a:ext>
            </a:extLst>
          </p:cNvPr>
          <p:cNvSpPr/>
          <p:nvPr/>
        </p:nvSpPr>
        <p:spPr bwMode="auto">
          <a:xfrm>
            <a:off x="5618236" y="1737082"/>
            <a:ext cx="8483355" cy="5633206"/>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48640" tIns="109728"/>
          <a:lstStyle/>
          <a:p>
            <a:pPr>
              <a:defRPr/>
            </a:pPr>
            <a:r>
              <a:rPr lang="en-US" sz="1440" dirty="0">
                <a:ln w="0"/>
                <a:solidFill>
                  <a:srgbClr val="1E8900"/>
                </a:solidFill>
                <a:latin typeface="Arial" panose="020B0604020202020204" pitchFamily="34" charset="0"/>
                <a:cs typeface="Arial" panose="020B0604020202020204" pitchFamily="34" charset="0"/>
              </a:rPr>
              <a:t>VPC</a:t>
            </a:r>
          </a:p>
        </p:txBody>
      </p:sp>
      <p:sp>
        <p:nvSpPr>
          <p:cNvPr id="6" name="Rectangle 5">
            <a:extLst>
              <a:ext uri="{FF2B5EF4-FFF2-40B4-BE49-F238E27FC236}">
                <a16:creationId xmlns:a16="http://schemas.microsoft.com/office/drawing/2014/main" id="{4CCFFE92-2ED9-1B40-B104-FB7472118F2E}"/>
              </a:ext>
            </a:extLst>
          </p:cNvPr>
          <p:cNvSpPr/>
          <p:nvPr/>
        </p:nvSpPr>
        <p:spPr bwMode="auto">
          <a:xfrm>
            <a:off x="5221997" y="738132"/>
            <a:ext cx="9057473" cy="676770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8640" tIns="109728"/>
          <a:lstStyle/>
          <a:p>
            <a:pPr>
              <a:defRPr/>
            </a:pPr>
            <a:r>
              <a:rPr lang="en-US" sz="1440" dirty="0">
                <a:solidFill>
                  <a:sysClr val="windowText" lastClr="000000"/>
                </a:solidFill>
                <a:latin typeface="Arial" panose="020B0604020202020204" pitchFamily="34" charset="0"/>
                <a:cs typeface="Arial" panose="020B0604020202020204" pitchFamily="34" charset="0"/>
              </a:rPr>
              <a:t>AWS Cloud</a:t>
            </a:r>
          </a:p>
        </p:txBody>
      </p:sp>
      <p:sp>
        <p:nvSpPr>
          <p:cNvPr id="7" name="Rectangle 6">
            <a:extLst>
              <a:ext uri="{FF2B5EF4-FFF2-40B4-BE49-F238E27FC236}">
                <a16:creationId xmlns:a16="http://schemas.microsoft.com/office/drawing/2014/main" id="{370C12B8-66DA-FE42-9B34-24E8EAC43606}"/>
              </a:ext>
            </a:extLst>
          </p:cNvPr>
          <p:cNvSpPr/>
          <p:nvPr/>
        </p:nvSpPr>
        <p:spPr bwMode="auto">
          <a:xfrm>
            <a:off x="6166075" y="1189825"/>
            <a:ext cx="2514600" cy="5921683"/>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109728"/>
          <a:lstStyle/>
          <a:p>
            <a:pPr algn="ctr">
              <a:defRPr/>
            </a:pPr>
            <a:r>
              <a:rPr lang="en-US" sz="1440" dirty="0">
                <a:solidFill>
                  <a:srgbClr val="5B9CD5"/>
                </a:solidFill>
                <a:latin typeface="Arial" panose="020B0604020202020204" pitchFamily="34" charset="0"/>
                <a:cs typeface="Arial" panose="020B0604020202020204" pitchFamily="34" charset="0"/>
              </a:rPr>
              <a:t>Availability Zone 1</a:t>
            </a:r>
          </a:p>
        </p:txBody>
      </p:sp>
      <p:pic>
        <p:nvPicPr>
          <p:cNvPr id="8" name="Graphic 8">
            <a:extLst>
              <a:ext uri="{FF2B5EF4-FFF2-40B4-BE49-F238E27FC236}">
                <a16:creationId xmlns:a16="http://schemas.microsoft.com/office/drawing/2014/main" id="{3F751244-7FE9-5045-86DE-FA3C47F25A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1997" y="746416"/>
            <a:ext cx="396240" cy="39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Graphic 9">
            <a:extLst>
              <a:ext uri="{FF2B5EF4-FFF2-40B4-BE49-F238E27FC236}">
                <a16:creationId xmlns:a16="http://schemas.microsoft.com/office/drawing/2014/main" id="{130603EF-D3B6-964D-8917-4944BD28D8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8237" y="1737082"/>
            <a:ext cx="396240" cy="39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0152A61B-720A-FF48-A11D-A7FCE1EE9343}"/>
              </a:ext>
            </a:extLst>
          </p:cNvPr>
          <p:cNvSpPr/>
          <p:nvPr/>
        </p:nvSpPr>
        <p:spPr bwMode="auto">
          <a:xfrm>
            <a:off x="11208609" y="1189825"/>
            <a:ext cx="2514600" cy="5921683"/>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109728"/>
          <a:lstStyle/>
          <a:p>
            <a:pPr algn="ctr">
              <a:defRPr/>
            </a:pPr>
            <a:r>
              <a:rPr lang="en-US" sz="1440" dirty="0">
                <a:solidFill>
                  <a:srgbClr val="5B9CD5"/>
                </a:solidFill>
                <a:latin typeface="Arial" panose="020B0604020202020204" pitchFamily="34" charset="0"/>
                <a:cs typeface="Arial" panose="020B0604020202020204" pitchFamily="34" charset="0"/>
              </a:rPr>
              <a:t>Availability Zone 2</a:t>
            </a:r>
          </a:p>
        </p:txBody>
      </p:sp>
      <p:sp>
        <p:nvSpPr>
          <p:cNvPr id="15" name="Rectangle 14">
            <a:extLst>
              <a:ext uri="{FF2B5EF4-FFF2-40B4-BE49-F238E27FC236}">
                <a16:creationId xmlns:a16="http://schemas.microsoft.com/office/drawing/2014/main" id="{042E0F53-B343-E246-8812-9770FDBF8F16}"/>
              </a:ext>
            </a:extLst>
          </p:cNvPr>
          <p:cNvSpPr/>
          <p:nvPr/>
        </p:nvSpPr>
        <p:spPr>
          <a:xfrm>
            <a:off x="6552008" y="4105674"/>
            <a:ext cx="1765300" cy="1511514"/>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Private subnet</a:t>
            </a:r>
          </a:p>
        </p:txBody>
      </p:sp>
      <p:sp>
        <p:nvSpPr>
          <p:cNvPr id="16" name="Rectangle 15">
            <a:extLst>
              <a:ext uri="{FF2B5EF4-FFF2-40B4-BE49-F238E27FC236}">
                <a16:creationId xmlns:a16="http://schemas.microsoft.com/office/drawing/2014/main" id="{89055934-9341-4744-BE3E-9E5ACBF4CB93}"/>
              </a:ext>
            </a:extLst>
          </p:cNvPr>
          <p:cNvSpPr/>
          <p:nvPr/>
        </p:nvSpPr>
        <p:spPr>
          <a:xfrm>
            <a:off x="6562316" y="2630673"/>
            <a:ext cx="5048856" cy="1143000"/>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1E8900"/>
                </a:solidFill>
                <a:latin typeface="Arial" panose="020B0604020202020204" pitchFamily="34" charset="0"/>
                <a:cs typeface="Arial" panose="020B0604020202020204" pitchFamily="34" charset="0"/>
              </a:rPr>
              <a:t>Public subnet</a:t>
            </a:r>
          </a:p>
        </p:txBody>
      </p:sp>
      <p:pic>
        <p:nvPicPr>
          <p:cNvPr id="17" name="Graphic 34">
            <a:extLst>
              <a:ext uri="{FF2B5EF4-FFF2-40B4-BE49-F238E27FC236}">
                <a16:creationId xmlns:a16="http://schemas.microsoft.com/office/drawing/2014/main" id="{D964E9A7-784D-4D4D-9108-DD0675CEDF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2316" y="2629085"/>
            <a:ext cx="2746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Graphic 35">
            <a:extLst>
              <a:ext uri="{FF2B5EF4-FFF2-40B4-BE49-F238E27FC236}">
                <a16:creationId xmlns:a16="http://schemas.microsoft.com/office/drawing/2014/main" id="{298655DC-BC8F-DC4B-BA50-333A61654B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2008" y="4104086"/>
            <a:ext cx="2746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Graphic 13">
            <a:extLst>
              <a:ext uri="{FF2B5EF4-FFF2-40B4-BE49-F238E27FC236}">
                <a16:creationId xmlns:a16="http://schemas.microsoft.com/office/drawing/2014/main" id="{C930DEFD-1506-C640-966D-627BDD0999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1675" y="2900201"/>
            <a:ext cx="563880" cy="563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14">
            <a:extLst>
              <a:ext uri="{FF2B5EF4-FFF2-40B4-BE49-F238E27FC236}">
                <a16:creationId xmlns:a16="http://schemas.microsoft.com/office/drawing/2014/main" id="{A89D7EF5-0FB8-E34D-BB54-C26EA6B9B820}"/>
              </a:ext>
            </a:extLst>
          </p:cNvPr>
          <p:cNvSpPr txBox="1">
            <a:spLocks noChangeArrowheads="1"/>
          </p:cNvSpPr>
          <p:nvPr/>
        </p:nvSpPr>
        <p:spPr bwMode="auto">
          <a:xfrm>
            <a:off x="6689326" y="3450980"/>
            <a:ext cx="1516494"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40" dirty="0">
                <a:solidFill>
                  <a:srgbClr val="232F3E"/>
                </a:solidFill>
                <a:latin typeface="Arial" panose="020B0604020202020204" pitchFamily="34" charset="0"/>
                <a:cs typeface="Arial" panose="020B0604020202020204" pitchFamily="34" charset="0"/>
              </a:rPr>
              <a:t>NAT gateway</a:t>
            </a:r>
          </a:p>
        </p:txBody>
      </p:sp>
      <p:sp>
        <p:nvSpPr>
          <p:cNvPr id="23" name="Rectangle 22">
            <a:extLst>
              <a:ext uri="{FF2B5EF4-FFF2-40B4-BE49-F238E27FC236}">
                <a16:creationId xmlns:a16="http://schemas.microsoft.com/office/drawing/2014/main" id="{C4866E0B-B2B8-B847-A5E6-253FB7EA8E39}"/>
              </a:ext>
            </a:extLst>
          </p:cNvPr>
          <p:cNvSpPr/>
          <p:nvPr/>
        </p:nvSpPr>
        <p:spPr>
          <a:xfrm>
            <a:off x="6552008" y="5877556"/>
            <a:ext cx="1765300" cy="1143000"/>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Private subnet</a:t>
            </a:r>
          </a:p>
        </p:txBody>
      </p:sp>
      <p:pic>
        <p:nvPicPr>
          <p:cNvPr id="24" name="Graphic 35">
            <a:extLst>
              <a:ext uri="{FF2B5EF4-FFF2-40B4-BE49-F238E27FC236}">
                <a16:creationId xmlns:a16="http://schemas.microsoft.com/office/drawing/2014/main" id="{99D374D9-F492-3A45-8CC7-DF1D74061D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2008" y="5875968"/>
            <a:ext cx="2746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14">
            <a:extLst>
              <a:ext uri="{FF2B5EF4-FFF2-40B4-BE49-F238E27FC236}">
                <a16:creationId xmlns:a16="http://schemas.microsoft.com/office/drawing/2014/main" id="{8460DA29-5306-0049-BE65-3BFAA39B1AF7}"/>
              </a:ext>
            </a:extLst>
          </p:cNvPr>
          <p:cNvSpPr txBox="1">
            <a:spLocks noChangeArrowheads="1"/>
          </p:cNvSpPr>
          <p:nvPr/>
        </p:nvSpPr>
        <p:spPr bwMode="auto">
          <a:xfrm>
            <a:off x="6668072" y="6285037"/>
            <a:ext cx="1495692"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40" dirty="0">
                <a:solidFill>
                  <a:srgbClr val="C00000"/>
                </a:solidFill>
                <a:latin typeface="Arial" panose="020B0604020202020204" pitchFamily="34" charset="0"/>
                <a:cs typeface="Arial" panose="020B0604020202020204" pitchFamily="34" charset="0"/>
              </a:rPr>
              <a:t>For</a:t>
            </a:r>
          </a:p>
          <a:p>
            <a:pPr algn="ctr" eaLnBrk="1" hangingPunct="1"/>
            <a:r>
              <a:rPr lang="en-US" altLang="en-US" sz="1440" dirty="0">
                <a:solidFill>
                  <a:srgbClr val="C00000"/>
                </a:solidFill>
                <a:latin typeface="Arial" panose="020B0604020202020204" pitchFamily="34" charset="0"/>
                <a:cs typeface="Arial" panose="020B0604020202020204" pitchFamily="34" charset="0"/>
              </a:rPr>
              <a:t>Databases</a:t>
            </a:r>
          </a:p>
        </p:txBody>
      </p:sp>
      <p:sp>
        <p:nvSpPr>
          <p:cNvPr id="26" name="Rectangle 25">
            <a:extLst>
              <a:ext uri="{FF2B5EF4-FFF2-40B4-BE49-F238E27FC236}">
                <a16:creationId xmlns:a16="http://schemas.microsoft.com/office/drawing/2014/main" id="{427C1EE6-FB0B-E545-ADBC-B37EF192792B}"/>
              </a:ext>
            </a:extLst>
          </p:cNvPr>
          <p:cNvSpPr/>
          <p:nvPr/>
        </p:nvSpPr>
        <p:spPr>
          <a:xfrm>
            <a:off x="11566723" y="4105674"/>
            <a:ext cx="1765300" cy="1511514"/>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Private subnet</a:t>
            </a:r>
          </a:p>
        </p:txBody>
      </p:sp>
      <p:sp>
        <p:nvSpPr>
          <p:cNvPr id="27" name="Rectangle 26">
            <a:extLst>
              <a:ext uri="{FF2B5EF4-FFF2-40B4-BE49-F238E27FC236}">
                <a16:creationId xmlns:a16="http://schemas.microsoft.com/office/drawing/2014/main" id="{A790F824-1F11-6844-9515-764E2B0D83B0}"/>
              </a:ext>
            </a:extLst>
          </p:cNvPr>
          <p:cNvSpPr/>
          <p:nvPr/>
        </p:nvSpPr>
        <p:spPr>
          <a:xfrm>
            <a:off x="11577031" y="2630673"/>
            <a:ext cx="1765300" cy="1143000"/>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1E8900"/>
                </a:solidFill>
                <a:latin typeface="Arial" panose="020B0604020202020204" pitchFamily="34" charset="0"/>
                <a:cs typeface="Arial" panose="020B0604020202020204" pitchFamily="34" charset="0"/>
              </a:rPr>
              <a:t>Public subnet</a:t>
            </a:r>
          </a:p>
        </p:txBody>
      </p:sp>
      <p:pic>
        <p:nvPicPr>
          <p:cNvPr id="28" name="Graphic 34">
            <a:extLst>
              <a:ext uri="{FF2B5EF4-FFF2-40B4-BE49-F238E27FC236}">
                <a16:creationId xmlns:a16="http://schemas.microsoft.com/office/drawing/2014/main" id="{BBAD1273-3BAD-1042-A68E-424E12874D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77031" y="2629085"/>
            <a:ext cx="2746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Graphic 35">
            <a:extLst>
              <a:ext uri="{FF2B5EF4-FFF2-40B4-BE49-F238E27FC236}">
                <a16:creationId xmlns:a16="http://schemas.microsoft.com/office/drawing/2014/main" id="{B25222BA-40B7-B943-9C0B-45F602E3BB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66723" y="4104086"/>
            <a:ext cx="2746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Rectangle 32">
            <a:extLst>
              <a:ext uri="{FF2B5EF4-FFF2-40B4-BE49-F238E27FC236}">
                <a16:creationId xmlns:a16="http://schemas.microsoft.com/office/drawing/2014/main" id="{E8894B68-0C81-4246-8948-93D5ED7A9F0F}"/>
              </a:ext>
            </a:extLst>
          </p:cNvPr>
          <p:cNvSpPr/>
          <p:nvPr/>
        </p:nvSpPr>
        <p:spPr>
          <a:xfrm>
            <a:off x="11566723" y="5877556"/>
            <a:ext cx="1765300" cy="1143000"/>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Private subnet</a:t>
            </a:r>
          </a:p>
        </p:txBody>
      </p:sp>
      <p:pic>
        <p:nvPicPr>
          <p:cNvPr id="34" name="Graphic 35">
            <a:extLst>
              <a:ext uri="{FF2B5EF4-FFF2-40B4-BE49-F238E27FC236}">
                <a16:creationId xmlns:a16="http://schemas.microsoft.com/office/drawing/2014/main" id="{8DCE445C-80C5-4E44-BE8A-BB6E70EDA7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66723" y="5875968"/>
            <a:ext cx="2746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14">
            <a:extLst>
              <a:ext uri="{FF2B5EF4-FFF2-40B4-BE49-F238E27FC236}">
                <a16:creationId xmlns:a16="http://schemas.microsoft.com/office/drawing/2014/main" id="{787F4B72-ED83-2649-B42C-CB465B1CDCB4}"/>
              </a:ext>
            </a:extLst>
          </p:cNvPr>
          <p:cNvSpPr txBox="1">
            <a:spLocks noChangeArrowheads="1"/>
          </p:cNvSpPr>
          <p:nvPr/>
        </p:nvSpPr>
        <p:spPr bwMode="auto">
          <a:xfrm>
            <a:off x="11682787" y="6285037"/>
            <a:ext cx="1495692"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40" dirty="0">
                <a:solidFill>
                  <a:srgbClr val="C00000"/>
                </a:solidFill>
                <a:latin typeface="Arial" panose="020B0604020202020204" pitchFamily="34" charset="0"/>
                <a:cs typeface="Arial" panose="020B0604020202020204" pitchFamily="34" charset="0"/>
              </a:rPr>
              <a:t>For</a:t>
            </a:r>
          </a:p>
          <a:p>
            <a:pPr algn="ctr" eaLnBrk="1" hangingPunct="1"/>
            <a:r>
              <a:rPr lang="en-US" altLang="en-US" sz="1440" dirty="0">
                <a:solidFill>
                  <a:srgbClr val="C00000"/>
                </a:solidFill>
                <a:latin typeface="Arial" panose="020B0604020202020204" pitchFamily="34" charset="0"/>
                <a:cs typeface="Arial" panose="020B0604020202020204" pitchFamily="34" charset="0"/>
              </a:rPr>
              <a:t>Databases</a:t>
            </a:r>
          </a:p>
        </p:txBody>
      </p:sp>
      <p:sp>
        <p:nvSpPr>
          <p:cNvPr id="36" name="TextBox 12">
            <a:extLst>
              <a:ext uri="{FF2B5EF4-FFF2-40B4-BE49-F238E27FC236}">
                <a16:creationId xmlns:a16="http://schemas.microsoft.com/office/drawing/2014/main" id="{AA16A317-3096-3D41-916D-D140347FA640}"/>
              </a:ext>
            </a:extLst>
          </p:cNvPr>
          <p:cNvSpPr txBox="1">
            <a:spLocks noChangeArrowheads="1"/>
          </p:cNvSpPr>
          <p:nvPr/>
        </p:nvSpPr>
        <p:spPr bwMode="auto">
          <a:xfrm>
            <a:off x="9188955" y="6964147"/>
            <a:ext cx="14033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Internet gateway</a:t>
            </a:r>
          </a:p>
        </p:txBody>
      </p:sp>
      <p:pic>
        <p:nvPicPr>
          <p:cNvPr id="37" name="Graphic 10">
            <a:extLst>
              <a:ext uri="{FF2B5EF4-FFF2-40B4-BE49-F238E27FC236}">
                <a16:creationId xmlns:a16="http://schemas.microsoft.com/office/drawing/2014/main" id="{CE54466D-D797-8D45-B8F0-F8CDB635F0E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34523" y="650830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Graphic 17">
            <a:extLst>
              <a:ext uri="{FF2B5EF4-FFF2-40B4-BE49-F238E27FC236}">
                <a16:creationId xmlns:a16="http://schemas.microsoft.com/office/drawing/2014/main" id="{B6E5CD94-E730-BA4F-A820-187DE8AAB5F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67433" y="2938215"/>
            <a:ext cx="563880" cy="563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TextBox 18">
            <a:extLst>
              <a:ext uri="{FF2B5EF4-FFF2-40B4-BE49-F238E27FC236}">
                <a16:creationId xmlns:a16="http://schemas.microsoft.com/office/drawing/2014/main" id="{AD59AFA9-1E13-4641-AF71-5C3891A167C5}"/>
              </a:ext>
            </a:extLst>
          </p:cNvPr>
          <p:cNvSpPr txBox="1">
            <a:spLocks noChangeArrowheads="1"/>
          </p:cNvSpPr>
          <p:nvPr/>
        </p:nvSpPr>
        <p:spPr bwMode="auto">
          <a:xfrm>
            <a:off x="11405579" y="3478935"/>
            <a:ext cx="2119358"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40" dirty="0">
                <a:solidFill>
                  <a:srgbClr val="232F3E"/>
                </a:solidFill>
                <a:latin typeface="Arial" panose="020B0604020202020204" pitchFamily="34" charset="0"/>
                <a:cs typeface="Arial" panose="020B0604020202020204" pitchFamily="34" charset="0"/>
              </a:rPr>
              <a:t>Bastion EC2 Instance</a:t>
            </a:r>
          </a:p>
        </p:txBody>
      </p:sp>
      <p:pic>
        <p:nvPicPr>
          <p:cNvPr id="83" name="Graphic 17">
            <a:extLst>
              <a:ext uri="{FF2B5EF4-FFF2-40B4-BE49-F238E27FC236}">
                <a16:creationId xmlns:a16="http://schemas.microsoft.com/office/drawing/2014/main" id="{BE7AEB17-519A-D448-91DE-E3E11094E64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22969" y="4579491"/>
            <a:ext cx="563880" cy="563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TextBox 18">
            <a:extLst>
              <a:ext uri="{FF2B5EF4-FFF2-40B4-BE49-F238E27FC236}">
                <a16:creationId xmlns:a16="http://schemas.microsoft.com/office/drawing/2014/main" id="{3179C1D8-2E0B-9C41-AEAC-B190A82581E2}"/>
              </a:ext>
            </a:extLst>
          </p:cNvPr>
          <p:cNvSpPr txBox="1">
            <a:spLocks noChangeArrowheads="1"/>
          </p:cNvSpPr>
          <p:nvPr/>
        </p:nvSpPr>
        <p:spPr bwMode="auto">
          <a:xfrm>
            <a:off x="11399478" y="5305000"/>
            <a:ext cx="2119358"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40" dirty="0">
                <a:solidFill>
                  <a:srgbClr val="232F3E"/>
                </a:solidFill>
                <a:latin typeface="Arial" panose="020B0604020202020204" pitchFamily="34" charset="0"/>
                <a:cs typeface="Arial" panose="020B0604020202020204" pitchFamily="34" charset="0"/>
              </a:rPr>
              <a:t>Private EC2 Instance</a:t>
            </a:r>
          </a:p>
        </p:txBody>
      </p:sp>
      <p:pic>
        <p:nvPicPr>
          <p:cNvPr id="85" name="Graphic 17">
            <a:extLst>
              <a:ext uri="{FF2B5EF4-FFF2-40B4-BE49-F238E27FC236}">
                <a16:creationId xmlns:a16="http://schemas.microsoft.com/office/drawing/2014/main" id="{B12CF494-8147-1644-9B26-AB20798EE6B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21904" y="4585219"/>
            <a:ext cx="563880" cy="563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 name="TextBox 18">
            <a:extLst>
              <a:ext uri="{FF2B5EF4-FFF2-40B4-BE49-F238E27FC236}">
                <a16:creationId xmlns:a16="http://schemas.microsoft.com/office/drawing/2014/main" id="{4D014584-F251-5C4C-9E5B-AC2076F48DB0}"/>
              </a:ext>
            </a:extLst>
          </p:cNvPr>
          <p:cNvSpPr txBox="1">
            <a:spLocks noChangeArrowheads="1"/>
          </p:cNvSpPr>
          <p:nvPr/>
        </p:nvSpPr>
        <p:spPr bwMode="auto">
          <a:xfrm>
            <a:off x="6389559" y="5321335"/>
            <a:ext cx="2119358"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40" dirty="0">
                <a:solidFill>
                  <a:srgbClr val="232F3E"/>
                </a:solidFill>
                <a:latin typeface="Arial" panose="020B0604020202020204" pitchFamily="34" charset="0"/>
                <a:cs typeface="Arial" panose="020B0604020202020204" pitchFamily="34" charset="0"/>
              </a:rPr>
              <a:t>Private EC2 Instance</a:t>
            </a:r>
          </a:p>
        </p:txBody>
      </p:sp>
      <p:sp>
        <p:nvSpPr>
          <p:cNvPr id="91" name="Rounded Rectangle 90">
            <a:extLst>
              <a:ext uri="{FF2B5EF4-FFF2-40B4-BE49-F238E27FC236}">
                <a16:creationId xmlns:a16="http://schemas.microsoft.com/office/drawing/2014/main" id="{096F8E3D-8152-3641-9C1B-F6862C9561DC}"/>
              </a:ext>
            </a:extLst>
          </p:cNvPr>
          <p:cNvSpPr/>
          <p:nvPr/>
        </p:nvSpPr>
        <p:spPr>
          <a:xfrm>
            <a:off x="91679" y="2614122"/>
            <a:ext cx="4937760" cy="749793"/>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t>Terraform &amp; AWS Concepts</a:t>
            </a:r>
            <a:endParaRPr lang="en-US" sz="3000" dirty="0">
              <a:solidFill>
                <a:srgbClr val="FFFF00"/>
              </a:solidFill>
            </a:endParaRPr>
          </a:p>
        </p:txBody>
      </p:sp>
      <p:sp>
        <p:nvSpPr>
          <p:cNvPr id="92" name="Rounded Rectangle 91">
            <a:extLst>
              <a:ext uri="{FF2B5EF4-FFF2-40B4-BE49-F238E27FC236}">
                <a16:creationId xmlns:a16="http://schemas.microsoft.com/office/drawing/2014/main" id="{A95145E4-BA1A-B54D-B7DE-60F8BA4C5CF8}"/>
              </a:ext>
            </a:extLst>
          </p:cNvPr>
          <p:cNvSpPr/>
          <p:nvPr/>
        </p:nvSpPr>
        <p:spPr>
          <a:xfrm>
            <a:off x="74985" y="3484296"/>
            <a:ext cx="4937760" cy="495895"/>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Terraform Module: </a:t>
            </a:r>
            <a:r>
              <a:rPr lang="en-US" dirty="0">
                <a:solidFill>
                  <a:srgbClr val="FFFF00"/>
                </a:solidFill>
              </a:rPr>
              <a:t>AWS ALB</a:t>
            </a:r>
          </a:p>
        </p:txBody>
      </p:sp>
      <p:sp>
        <p:nvSpPr>
          <p:cNvPr id="69" name="TextBox 21">
            <a:extLst>
              <a:ext uri="{FF2B5EF4-FFF2-40B4-BE49-F238E27FC236}">
                <a16:creationId xmlns:a16="http://schemas.microsoft.com/office/drawing/2014/main" id="{AB9F3F82-1897-8340-9606-DABB17FD615B}"/>
              </a:ext>
            </a:extLst>
          </p:cNvPr>
          <p:cNvSpPr txBox="1">
            <a:spLocks noChangeArrowheads="1"/>
          </p:cNvSpPr>
          <p:nvPr/>
        </p:nvSpPr>
        <p:spPr bwMode="auto">
          <a:xfrm>
            <a:off x="9186681" y="3406432"/>
            <a:ext cx="13398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Application Load </a:t>
            </a:r>
            <a:br>
              <a:rPr lang="en-US" altLang="en-US" sz="1100" dirty="0">
                <a:latin typeface="Arial" panose="020B0604020202020204" pitchFamily="34" charset="0"/>
                <a:ea typeface="Amazon Ember" panose="020B0603020204020204" pitchFamily="34" charset="0"/>
                <a:cs typeface="Arial" panose="020B0604020202020204" pitchFamily="34" charset="0"/>
              </a:rPr>
            </a:br>
            <a:r>
              <a:rPr lang="en-US" altLang="en-US" sz="1100" dirty="0">
                <a:latin typeface="Arial" panose="020B0604020202020204" pitchFamily="34" charset="0"/>
                <a:ea typeface="Amazon Ember" panose="020B0603020204020204" pitchFamily="34" charset="0"/>
                <a:cs typeface="Arial" panose="020B0604020202020204" pitchFamily="34" charset="0"/>
              </a:rPr>
              <a:t>Balancer</a:t>
            </a:r>
          </a:p>
        </p:txBody>
      </p:sp>
      <p:cxnSp>
        <p:nvCxnSpPr>
          <p:cNvPr id="71" name="Straight Arrow Connector 70">
            <a:extLst>
              <a:ext uri="{FF2B5EF4-FFF2-40B4-BE49-F238E27FC236}">
                <a16:creationId xmlns:a16="http://schemas.microsoft.com/office/drawing/2014/main" id="{A9ADC54D-8C0E-A24D-970B-F08EEF6932D4}"/>
              </a:ext>
            </a:extLst>
          </p:cNvPr>
          <p:cNvCxnSpPr>
            <a:cxnSpLocks/>
            <a:endCxn id="52" idx="0"/>
          </p:cNvCxnSpPr>
          <p:nvPr/>
        </p:nvCxnSpPr>
        <p:spPr>
          <a:xfrm flipH="1">
            <a:off x="9899032" y="577558"/>
            <a:ext cx="27010" cy="223704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74" name="Graphic 73" descr="User with solid fill">
            <a:extLst>
              <a:ext uri="{FF2B5EF4-FFF2-40B4-BE49-F238E27FC236}">
                <a16:creationId xmlns:a16="http://schemas.microsoft.com/office/drawing/2014/main" id="{129DFFE7-D972-3D4E-A012-4B6F3357D75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894975" y="-39006"/>
            <a:ext cx="609668" cy="609668"/>
          </a:xfrm>
          <a:prstGeom prst="rect">
            <a:avLst/>
          </a:prstGeom>
        </p:spPr>
      </p:pic>
      <p:pic>
        <p:nvPicPr>
          <p:cNvPr id="75" name="Graphic 74" descr="User with solid fill">
            <a:extLst>
              <a:ext uri="{FF2B5EF4-FFF2-40B4-BE49-F238E27FC236}">
                <a16:creationId xmlns:a16="http://schemas.microsoft.com/office/drawing/2014/main" id="{DE13C5A5-2847-6743-994B-D71414C4114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459392" y="-31356"/>
            <a:ext cx="609668" cy="609668"/>
          </a:xfrm>
          <a:prstGeom prst="rect">
            <a:avLst/>
          </a:prstGeom>
        </p:spPr>
      </p:pic>
      <p:pic>
        <p:nvPicPr>
          <p:cNvPr id="76" name="Graphic 75" descr="User with solid fill">
            <a:extLst>
              <a:ext uri="{FF2B5EF4-FFF2-40B4-BE49-F238E27FC236}">
                <a16:creationId xmlns:a16="http://schemas.microsoft.com/office/drawing/2014/main" id="{93620438-D8BD-9D40-8DCD-8F139082E7D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990662" y="-29729"/>
            <a:ext cx="609668" cy="609668"/>
          </a:xfrm>
          <a:prstGeom prst="rect">
            <a:avLst/>
          </a:prstGeom>
        </p:spPr>
      </p:pic>
      <p:pic>
        <p:nvPicPr>
          <p:cNvPr id="77" name="Graphic 76" descr="User with solid fill">
            <a:extLst>
              <a:ext uri="{FF2B5EF4-FFF2-40B4-BE49-F238E27FC236}">
                <a16:creationId xmlns:a16="http://schemas.microsoft.com/office/drawing/2014/main" id="{1D9039C0-6B5F-0248-81C5-4C797A70C43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55079" y="-22079"/>
            <a:ext cx="609668" cy="609668"/>
          </a:xfrm>
          <a:prstGeom prst="rect">
            <a:avLst/>
          </a:prstGeom>
        </p:spPr>
      </p:pic>
      <p:pic>
        <p:nvPicPr>
          <p:cNvPr id="78" name="Graphic 77" descr="User with solid fill">
            <a:extLst>
              <a:ext uri="{FF2B5EF4-FFF2-40B4-BE49-F238E27FC236}">
                <a16:creationId xmlns:a16="http://schemas.microsoft.com/office/drawing/2014/main" id="{FC581FF0-38EE-2844-B1EE-E07FA4BF87D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82431" y="-12012"/>
            <a:ext cx="609668" cy="609668"/>
          </a:xfrm>
          <a:prstGeom prst="rect">
            <a:avLst/>
          </a:prstGeom>
        </p:spPr>
      </p:pic>
      <p:pic>
        <p:nvPicPr>
          <p:cNvPr id="90" name="Graphic 89" descr="User with solid fill">
            <a:extLst>
              <a:ext uri="{FF2B5EF4-FFF2-40B4-BE49-F238E27FC236}">
                <a16:creationId xmlns:a16="http://schemas.microsoft.com/office/drawing/2014/main" id="{5175B4B2-B733-6A4C-947D-B34B58D92A7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46848" y="-4362"/>
            <a:ext cx="609668" cy="609668"/>
          </a:xfrm>
          <a:prstGeom prst="rect">
            <a:avLst/>
          </a:prstGeom>
        </p:spPr>
      </p:pic>
      <p:pic>
        <p:nvPicPr>
          <p:cNvPr id="97" name="Graphic 96" descr="User with solid fill">
            <a:extLst>
              <a:ext uri="{FF2B5EF4-FFF2-40B4-BE49-F238E27FC236}">
                <a16:creationId xmlns:a16="http://schemas.microsoft.com/office/drawing/2014/main" id="{52537F6F-E4EC-6040-8BF0-232669A66F8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132045" y="-4363"/>
            <a:ext cx="609668" cy="609668"/>
          </a:xfrm>
          <a:prstGeom prst="rect">
            <a:avLst/>
          </a:prstGeom>
        </p:spPr>
      </p:pic>
      <p:cxnSp>
        <p:nvCxnSpPr>
          <p:cNvPr id="4" name="Elbow Connector 3">
            <a:extLst>
              <a:ext uri="{FF2B5EF4-FFF2-40B4-BE49-F238E27FC236}">
                <a16:creationId xmlns:a16="http://schemas.microsoft.com/office/drawing/2014/main" id="{F898A36B-3E8B-6D48-977E-F41E3C94FAF2}"/>
              </a:ext>
            </a:extLst>
          </p:cNvPr>
          <p:cNvCxnSpPr>
            <a:cxnSpLocks/>
            <a:stCxn id="52" idx="1"/>
            <a:endCxn id="85" idx="3"/>
          </p:cNvCxnSpPr>
          <p:nvPr/>
        </p:nvCxnSpPr>
        <p:spPr>
          <a:xfrm rot="10800000" flipV="1">
            <a:off x="7685784" y="3098913"/>
            <a:ext cx="1928936" cy="1768246"/>
          </a:xfrm>
          <a:prstGeom prst="bentConnector3">
            <a:avLst>
              <a:gd name="adj1" fmla="val 42004"/>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01B1BD26-A857-354E-9B20-79B8F39234CF}"/>
              </a:ext>
            </a:extLst>
          </p:cNvPr>
          <p:cNvCxnSpPr>
            <a:cxnSpLocks/>
            <a:stCxn id="52" idx="3"/>
            <a:endCxn id="83" idx="1"/>
          </p:cNvCxnSpPr>
          <p:nvPr/>
        </p:nvCxnSpPr>
        <p:spPr>
          <a:xfrm>
            <a:off x="10183344" y="3098913"/>
            <a:ext cx="1939625" cy="1762518"/>
          </a:xfrm>
          <a:prstGeom prst="bentConnector3">
            <a:avLst>
              <a:gd name="adj1" fmla="val 39776"/>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3E5D784-4E35-5C41-AA3E-17A36C894A7F}"/>
              </a:ext>
            </a:extLst>
          </p:cNvPr>
          <p:cNvSpPr txBox="1"/>
          <p:nvPr/>
        </p:nvSpPr>
        <p:spPr>
          <a:xfrm>
            <a:off x="7434658" y="472252"/>
            <a:ext cx="5288627" cy="338554"/>
          </a:xfrm>
          <a:prstGeom prst="rect">
            <a:avLst/>
          </a:prstGeom>
          <a:noFill/>
        </p:spPr>
        <p:txBody>
          <a:bodyPr wrap="none" rtlCol="0">
            <a:spAutoFit/>
          </a:bodyPr>
          <a:lstStyle/>
          <a:p>
            <a:r>
              <a:rPr lang="en-IN" sz="1600" dirty="0"/>
              <a:t>http://hr-stag-alb-1575108738.us-east-1.elb.amazonaws.com</a:t>
            </a:r>
          </a:p>
        </p:txBody>
      </p:sp>
      <p:pic>
        <p:nvPicPr>
          <p:cNvPr id="52" name="Graphic 8">
            <a:extLst>
              <a:ext uri="{FF2B5EF4-FFF2-40B4-BE49-F238E27FC236}">
                <a16:creationId xmlns:a16="http://schemas.microsoft.com/office/drawing/2014/main" id="{3374107D-AD2C-8B46-9621-7A04D20992F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14720" y="2814601"/>
            <a:ext cx="568624" cy="568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31">
            <a:extLst>
              <a:ext uri="{FF2B5EF4-FFF2-40B4-BE49-F238E27FC236}">
                <a16:creationId xmlns:a16="http://schemas.microsoft.com/office/drawing/2014/main" id="{25F4B3BD-64F0-2E47-8C23-5DB457090F33}"/>
              </a:ext>
            </a:extLst>
          </p:cNvPr>
          <p:cNvSpPr txBox="1"/>
          <p:nvPr/>
        </p:nvSpPr>
        <p:spPr>
          <a:xfrm>
            <a:off x="7152046" y="4631668"/>
            <a:ext cx="498855" cy="430887"/>
          </a:xfrm>
          <a:prstGeom prst="rect">
            <a:avLst/>
          </a:prstGeom>
          <a:noFill/>
        </p:spPr>
        <p:txBody>
          <a:bodyPr wrap="none" rtlCol="0">
            <a:spAutoFit/>
          </a:bodyPr>
          <a:lstStyle/>
          <a:p>
            <a:r>
              <a:rPr lang="en-US" b="1" dirty="0">
                <a:solidFill>
                  <a:srgbClr val="00B050"/>
                </a:solidFill>
              </a:rPr>
              <a:t>A1</a:t>
            </a:r>
          </a:p>
        </p:txBody>
      </p:sp>
      <p:sp>
        <p:nvSpPr>
          <p:cNvPr id="62" name="TextBox 61">
            <a:extLst>
              <a:ext uri="{FF2B5EF4-FFF2-40B4-BE49-F238E27FC236}">
                <a16:creationId xmlns:a16="http://schemas.microsoft.com/office/drawing/2014/main" id="{BE6F64C2-DF19-0347-9C08-BF5B9ED7C167}"/>
              </a:ext>
            </a:extLst>
          </p:cNvPr>
          <p:cNvSpPr txBox="1"/>
          <p:nvPr/>
        </p:nvSpPr>
        <p:spPr>
          <a:xfrm>
            <a:off x="12167433" y="4631453"/>
            <a:ext cx="498855" cy="430887"/>
          </a:xfrm>
          <a:prstGeom prst="rect">
            <a:avLst/>
          </a:prstGeom>
          <a:noFill/>
        </p:spPr>
        <p:txBody>
          <a:bodyPr wrap="none" rtlCol="0">
            <a:spAutoFit/>
          </a:bodyPr>
          <a:lstStyle/>
          <a:p>
            <a:r>
              <a:rPr lang="en-US" b="1" dirty="0">
                <a:solidFill>
                  <a:srgbClr val="00B050"/>
                </a:solidFill>
              </a:rPr>
              <a:t>A1</a:t>
            </a:r>
          </a:p>
        </p:txBody>
      </p:sp>
    </p:spTree>
    <p:extLst>
      <p:ext uri="{BB962C8B-B14F-4D97-AF65-F5344CB8AC3E}">
        <p14:creationId xmlns:p14="http://schemas.microsoft.com/office/powerpoint/2010/main" val="1920948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DC58FDB-EDA8-7B48-B2DA-359E28B959A4}"/>
              </a:ext>
            </a:extLst>
          </p:cNvPr>
          <p:cNvSpPr/>
          <p:nvPr/>
        </p:nvSpPr>
        <p:spPr bwMode="auto">
          <a:xfrm>
            <a:off x="271306" y="1737082"/>
            <a:ext cx="13830286" cy="5633206"/>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48640" tIns="109728"/>
          <a:lstStyle/>
          <a:p>
            <a:pPr>
              <a:defRPr/>
            </a:pPr>
            <a:r>
              <a:rPr lang="en-US" sz="1440" dirty="0">
                <a:ln w="0"/>
                <a:solidFill>
                  <a:srgbClr val="1E8900"/>
                </a:solidFill>
                <a:latin typeface="Arial" panose="020B0604020202020204" pitchFamily="34" charset="0"/>
                <a:cs typeface="Arial" panose="020B0604020202020204" pitchFamily="34" charset="0"/>
              </a:rPr>
              <a:t>VPC</a:t>
            </a:r>
          </a:p>
        </p:txBody>
      </p:sp>
      <p:sp>
        <p:nvSpPr>
          <p:cNvPr id="6" name="Rectangle 5">
            <a:extLst>
              <a:ext uri="{FF2B5EF4-FFF2-40B4-BE49-F238E27FC236}">
                <a16:creationId xmlns:a16="http://schemas.microsoft.com/office/drawing/2014/main" id="{4CCFFE92-2ED9-1B40-B104-FB7472118F2E}"/>
              </a:ext>
            </a:extLst>
          </p:cNvPr>
          <p:cNvSpPr/>
          <p:nvPr/>
        </p:nvSpPr>
        <p:spPr bwMode="auto">
          <a:xfrm>
            <a:off x="120581" y="1118092"/>
            <a:ext cx="14158890" cy="638774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8640" tIns="109728"/>
          <a:lstStyle/>
          <a:p>
            <a:pPr>
              <a:defRPr/>
            </a:pPr>
            <a:r>
              <a:rPr lang="en-US" sz="1440" dirty="0">
                <a:solidFill>
                  <a:sysClr val="windowText" lastClr="000000"/>
                </a:solidFill>
                <a:latin typeface="Arial" panose="020B0604020202020204" pitchFamily="34" charset="0"/>
                <a:cs typeface="Arial" panose="020B0604020202020204" pitchFamily="34" charset="0"/>
              </a:rPr>
              <a:t>AWS Cloud</a:t>
            </a:r>
          </a:p>
        </p:txBody>
      </p:sp>
      <p:sp>
        <p:nvSpPr>
          <p:cNvPr id="7" name="Rectangle 6">
            <a:extLst>
              <a:ext uri="{FF2B5EF4-FFF2-40B4-BE49-F238E27FC236}">
                <a16:creationId xmlns:a16="http://schemas.microsoft.com/office/drawing/2014/main" id="{370C12B8-66DA-FE42-9B34-24E8EAC43606}"/>
              </a:ext>
            </a:extLst>
          </p:cNvPr>
          <p:cNvSpPr/>
          <p:nvPr/>
        </p:nvSpPr>
        <p:spPr bwMode="auto">
          <a:xfrm>
            <a:off x="2458219" y="1189825"/>
            <a:ext cx="2514600" cy="5921683"/>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109728"/>
          <a:lstStyle/>
          <a:p>
            <a:pPr algn="ctr">
              <a:defRPr/>
            </a:pPr>
            <a:r>
              <a:rPr lang="en-US" sz="1440" dirty="0">
                <a:solidFill>
                  <a:srgbClr val="5B9CD5"/>
                </a:solidFill>
                <a:latin typeface="Arial" panose="020B0604020202020204" pitchFamily="34" charset="0"/>
                <a:cs typeface="Arial" panose="020B0604020202020204" pitchFamily="34" charset="0"/>
              </a:rPr>
              <a:t>Availability Zone 1</a:t>
            </a:r>
          </a:p>
        </p:txBody>
      </p:sp>
      <p:pic>
        <p:nvPicPr>
          <p:cNvPr id="8" name="Graphic 8">
            <a:extLst>
              <a:ext uri="{FF2B5EF4-FFF2-40B4-BE49-F238E27FC236}">
                <a16:creationId xmlns:a16="http://schemas.microsoft.com/office/drawing/2014/main" id="{3F751244-7FE9-5045-86DE-FA3C47F25A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401" y="1134748"/>
            <a:ext cx="396240" cy="39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Graphic 9">
            <a:extLst>
              <a:ext uri="{FF2B5EF4-FFF2-40B4-BE49-F238E27FC236}">
                <a16:creationId xmlns:a16="http://schemas.microsoft.com/office/drawing/2014/main" id="{130603EF-D3B6-964D-8917-4944BD28D8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306" y="1753031"/>
            <a:ext cx="396240" cy="39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0152A61B-720A-FF48-A11D-A7FCE1EE9343}"/>
              </a:ext>
            </a:extLst>
          </p:cNvPr>
          <p:cNvSpPr/>
          <p:nvPr/>
        </p:nvSpPr>
        <p:spPr bwMode="auto">
          <a:xfrm>
            <a:off x="11208609" y="1189825"/>
            <a:ext cx="2514600" cy="5921683"/>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109728"/>
          <a:lstStyle/>
          <a:p>
            <a:pPr algn="ctr">
              <a:defRPr/>
            </a:pPr>
            <a:r>
              <a:rPr lang="en-US" sz="1440" dirty="0">
                <a:solidFill>
                  <a:srgbClr val="5B9CD5"/>
                </a:solidFill>
                <a:latin typeface="Arial" panose="020B0604020202020204" pitchFamily="34" charset="0"/>
                <a:cs typeface="Arial" panose="020B0604020202020204" pitchFamily="34" charset="0"/>
              </a:rPr>
              <a:t>Availability Zone 2</a:t>
            </a:r>
          </a:p>
        </p:txBody>
      </p:sp>
      <p:sp>
        <p:nvSpPr>
          <p:cNvPr id="15" name="Rectangle 14">
            <a:extLst>
              <a:ext uri="{FF2B5EF4-FFF2-40B4-BE49-F238E27FC236}">
                <a16:creationId xmlns:a16="http://schemas.microsoft.com/office/drawing/2014/main" id="{042E0F53-B343-E246-8812-9770FDBF8F16}"/>
              </a:ext>
            </a:extLst>
          </p:cNvPr>
          <p:cNvSpPr/>
          <p:nvPr/>
        </p:nvSpPr>
        <p:spPr>
          <a:xfrm>
            <a:off x="2844152" y="3137949"/>
            <a:ext cx="1765300" cy="2479239"/>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Private subnet</a:t>
            </a:r>
          </a:p>
        </p:txBody>
      </p:sp>
      <p:sp>
        <p:nvSpPr>
          <p:cNvPr id="16" name="Rectangle 15">
            <a:extLst>
              <a:ext uri="{FF2B5EF4-FFF2-40B4-BE49-F238E27FC236}">
                <a16:creationId xmlns:a16="http://schemas.microsoft.com/office/drawing/2014/main" id="{89055934-9341-4744-BE3E-9E5ACBF4CB93}"/>
              </a:ext>
            </a:extLst>
          </p:cNvPr>
          <p:cNvSpPr/>
          <p:nvPr/>
        </p:nvSpPr>
        <p:spPr>
          <a:xfrm>
            <a:off x="2854459" y="1879743"/>
            <a:ext cx="8708572" cy="1143000"/>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1E8900"/>
                </a:solidFill>
                <a:latin typeface="Arial" panose="020B0604020202020204" pitchFamily="34" charset="0"/>
                <a:cs typeface="Arial" panose="020B0604020202020204" pitchFamily="34" charset="0"/>
              </a:rPr>
              <a:t>Public subnet</a:t>
            </a:r>
          </a:p>
        </p:txBody>
      </p:sp>
      <p:pic>
        <p:nvPicPr>
          <p:cNvPr id="17" name="Graphic 34">
            <a:extLst>
              <a:ext uri="{FF2B5EF4-FFF2-40B4-BE49-F238E27FC236}">
                <a16:creationId xmlns:a16="http://schemas.microsoft.com/office/drawing/2014/main" id="{D964E9A7-784D-4D4D-9108-DD0675CEDF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7865" y="1881803"/>
            <a:ext cx="2746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Graphic 35">
            <a:extLst>
              <a:ext uri="{FF2B5EF4-FFF2-40B4-BE49-F238E27FC236}">
                <a16:creationId xmlns:a16="http://schemas.microsoft.com/office/drawing/2014/main" id="{298655DC-BC8F-DC4B-BA50-333A61654B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4459" y="3151996"/>
            <a:ext cx="2746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Graphic 13">
            <a:extLst>
              <a:ext uri="{FF2B5EF4-FFF2-40B4-BE49-F238E27FC236}">
                <a16:creationId xmlns:a16="http://schemas.microsoft.com/office/drawing/2014/main" id="{C930DEFD-1506-C640-966D-627BDD0999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0890" y="2169303"/>
            <a:ext cx="563880" cy="563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14">
            <a:extLst>
              <a:ext uri="{FF2B5EF4-FFF2-40B4-BE49-F238E27FC236}">
                <a16:creationId xmlns:a16="http://schemas.microsoft.com/office/drawing/2014/main" id="{A89D7EF5-0FB8-E34D-BB54-C26EA6B9B820}"/>
              </a:ext>
            </a:extLst>
          </p:cNvPr>
          <p:cNvSpPr txBox="1">
            <a:spLocks noChangeArrowheads="1"/>
          </p:cNvSpPr>
          <p:nvPr/>
        </p:nvSpPr>
        <p:spPr bwMode="auto">
          <a:xfrm>
            <a:off x="2983135" y="2689586"/>
            <a:ext cx="1516494"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40" dirty="0">
                <a:solidFill>
                  <a:srgbClr val="232F3E"/>
                </a:solidFill>
                <a:latin typeface="Arial" panose="020B0604020202020204" pitchFamily="34" charset="0"/>
                <a:cs typeface="Arial" panose="020B0604020202020204" pitchFamily="34" charset="0"/>
              </a:rPr>
              <a:t>NAT gateway</a:t>
            </a:r>
          </a:p>
        </p:txBody>
      </p:sp>
      <p:sp>
        <p:nvSpPr>
          <p:cNvPr id="23" name="Rectangle 22">
            <a:extLst>
              <a:ext uri="{FF2B5EF4-FFF2-40B4-BE49-F238E27FC236}">
                <a16:creationId xmlns:a16="http://schemas.microsoft.com/office/drawing/2014/main" id="{C4866E0B-B2B8-B847-A5E6-253FB7EA8E39}"/>
              </a:ext>
            </a:extLst>
          </p:cNvPr>
          <p:cNvSpPr/>
          <p:nvPr/>
        </p:nvSpPr>
        <p:spPr>
          <a:xfrm>
            <a:off x="2844152" y="5877556"/>
            <a:ext cx="1765300" cy="1143000"/>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Private subnet</a:t>
            </a:r>
          </a:p>
        </p:txBody>
      </p:sp>
      <p:pic>
        <p:nvPicPr>
          <p:cNvPr id="24" name="Graphic 35">
            <a:extLst>
              <a:ext uri="{FF2B5EF4-FFF2-40B4-BE49-F238E27FC236}">
                <a16:creationId xmlns:a16="http://schemas.microsoft.com/office/drawing/2014/main" id="{99D374D9-F492-3A45-8CC7-DF1D74061D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4152" y="5875968"/>
            <a:ext cx="2746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14">
            <a:extLst>
              <a:ext uri="{FF2B5EF4-FFF2-40B4-BE49-F238E27FC236}">
                <a16:creationId xmlns:a16="http://schemas.microsoft.com/office/drawing/2014/main" id="{8460DA29-5306-0049-BE65-3BFAA39B1AF7}"/>
              </a:ext>
            </a:extLst>
          </p:cNvPr>
          <p:cNvSpPr txBox="1">
            <a:spLocks noChangeArrowheads="1"/>
          </p:cNvSpPr>
          <p:nvPr/>
        </p:nvSpPr>
        <p:spPr bwMode="auto">
          <a:xfrm>
            <a:off x="2960216" y="6285037"/>
            <a:ext cx="1495692"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40" dirty="0">
                <a:solidFill>
                  <a:srgbClr val="C00000"/>
                </a:solidFill>
                <a:latin typeface="Arial" panose="020B0604020202020204" pitchFamily="34" charset="0"/>
                <a:cs typeface="Arial" panose="020B0604020202020204" pitchFamily="34" charset="0"/>
              </a:rPr>
              <a:t>For</a:t>
            </a:r>
          </a:p>
          <a:p>
            <a:pPr algn="ctr" eaLnBrk="1" hangingPunct="1"/>
            <a:r>
              <a:rPr lang="en-US" altLang="en-US" sz="1440" dirty="0">
                <a:solidFill>
                  <a:srgbClr val="C00000"/>
                </a:solidFill>
                <a:latin typeface="Arial" panose="020B0604020202020204" pitchFamily="34" charset="0"/>
                <a:cs typeface="Arial" panose="020B0604020202020204" pitchFamily="34" charset="0"/>
              </a:rPr>
              <a:t>Databases</a:t>
            </a:r>
          </a:p>
        </p:txBody>
      </p:sp>
      <p:sp>
        <p:nvSpPr>
          <p:cNvPr id="26" name="Rectangle 25">
            <a:extLst>
              <a:ext uri="{FF2B5EF4-FFF2-40B4-BE49-F238E27FC236}">
                <a16:creationId xmlns:a16="http://schemas.microsoft.com/office/drawing/2014/main" id="{427C1EE6-FB0B-E545-ADBC-B37EF192792B}"/>
              </a:ext>
            </a:extLst>
          </p:cNvPr>
          <p:cNvSpPr/>
          <p:nvPr/>
        </p:nvSpPr>
        <p:spPr>
          <a:xfrm>
            <a:off x="11566723" y="3137949"/>
            <a:ext cx="1765300" cy="2479239"/>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Private subnet</a:t>
            </a:r>
          </a:p>
        </p:txBody>
      </p:sp>
      <p:sp>
        <p:nvSpPr>
          <p:cNvPr id="27" name="Rectangle 26">
            <a:extLst>
              <a:ext uri="{FF2B5EF4-FFF2-40B4-BE49-F238E27FC236}">
                <a16:creationId xmlns:a16="http://schemas.microsoft.com/office/drawing/2014/main" id="{A790F824-1F11-6844-9515-764E2B0D83B0}"/>
              </a:ext>
            </a:extLst>
          </p:cNvPr>
          <p:cNvSpPr/>
          <p:nvPr/>
        </p:nvSpPr>
        <p:spPr>
          <a:xfrm>
            <a:off x="11528890" y="1879743"/>
            <a:ext cx="1765300" cy="1143000"/>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1E8900"/>
                </a:solidFill>
                <a:latin typeface="Arial" panose="020B0604020202020204" pitchFamily="34" charset="0"/>
                <a:cs typeface="Arial" panose="020B0604020202020204" pitchFamily="34" charset="0"/>
              </a:rPr>
              <a:t>Public subnet</a:t>
            </a:r>
          </a:p>
        </p:txBody>
      </p:sp>
      <p:pic>
        <p:nvPicPr>
          <p:cNvPr id="28" name="Graphic 34">
            <a:extLst>
              <a:ext uri="{FF2B5EF4-FFF2-40B4-BE49-F238E27FC236}">
                <a16:creationId xmlns:a16="http://schemas.microsoft.com/office/drawing/2014/main" id="{BBAD1273-3BAD-1042-A68E-424E12874D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8890" y="1878155"/>
            <a:ext cx="2746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Graphic 35">
            <a:extLst>
              <a:ext uri="{FF2B5EF4-FFF2-40B4-BE49-F238E27FC236}">
                <a16:creationId xmlns:a16="http://schemas.microsoft.com/office/drawing/2014/main" id="{B25222BA-40B7-B943-9C0B-45F602E3BB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54386" y="3142460"/>
            <a:ext cx="2746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Rectangle 32">
            <a:extLst>
              <a:ext uri="{FF2B5EF4-FFF2-40B4-BE49-F238E27FC236}">
                <a16:creationId xmlns:a16="http://schemas.microsoft.com/office/drawing/2014/main" id="{E8894B68-0C81-4246-8948-93D5ED7A9F0F}"/>
              </a:ext>
            </a:extLst>
          </p:cNvPr>
          <p:cNvSpPr/>
          <p:nvPr/>
        </p:nvSpPr>
        <p:spPr>
          <a:xfrm>
            <a:off x="11566723" y="5877556"/>
            <a:ext cx="1765300" cy="1143000"/>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Private subnet</a:t>
            </a:r>
          </a:p>
        </p:txBody>
      </p:sp>
      <p:pic>
        <p:nvPicPr>
          <p:cNvPr id="34" name="Graphic 35">
            <a:extLst>
              <a:ext uri="{FF2B5EF4-FFF2-40B4-BE49-F238E27FC236}">
                <a16:creationId xmlns:a16="http://schemas.microsoft.com/office/drawing/2014/main" id="{8DCE445C-80C5-4E44-BE8A-BB6E70EDA7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66723" y="5875968"/>
            <a:ext cx="2746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14">
            <a:extLst>
              <a:ext uri="{FF2B5EF4-FFF2-40B4-BE49-F238E27FC236}">
                <a16:creationId xmlns:a16="http://schemas.microsoft.com/office/drawing/2014/main" id="{787F4B72-ED83-2649-B42C-CB465B1CDCB4}"/>
              </a:ext>
            </a:extLst>
          </p:cNvPr>
          <p:cNvSpPr txBox="1">
            <a:spLocks noChangeArrowheads="1"/>
          </p:cNvSpPr>
          <p:nvPr/>
        </p:nvSpPr>
        <p:spPr bwMode="auto">
          <a:xfrm>
            <a:off x="11682787" y="6285037"/>
            <a:ext cx="1495692"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40" dirty="0">
                <a:solidFill>
                  <a:srgbClr val="C00000"/>
                </a:solidFill>
                <a:latin typeface="Arial" panose="020B0604020202020204" pitchFamily="34" charset="0"/>
                <a:cs typeface="Arial" panose="020B0604020202020204" pitchFamily="34" charset="0"/>
              </a:rPr>
              <a:t>For</a:t>
            </a:r>
          </a:p>
          <a:p>
            <a:pPr algn="ctr" eaLnBrk="1" hangingPunct="1"/>
            <a:r>
              <a:rPr lang="en-US" altLang="en-US" sz="1440" dirty="0">
                <a:solidFill>
                  <a:srgbClr val="C00000"/>
                </a:solidFill>
                <a:latin typeface="Arial" panose="020B0604020202020204" pitchFamily="34" charset="0"/>
                <a:cs typeface="Arial" panose="020B0604020202020204" pitchFamily="34" charset="0"/>
              </a:rPr>
              <a:t>Databases</a:t>
            </a:r>
          </a:p>
        </p:txBody>
      </p:sp>
      <p:sp>
        <p:nvSpPr>
          <p:cNvPr id="36" name="TextBox 12">
            <a:extLst>
              <a:ext uri="{FF2B5EF4-FFF2-40B4-BE49-F238E27FC236}">
                <a16:creationId xmlns:a16="http://schemas.microsoft.com/office/drawing/2014/main" id="{AA16A317-3096-3D41-916D-D140347FA640}"/>
              </a:ext>
            </a:extLst>
          </p:cNvPr>
          <p:cNvSpPr txBox="1">
            <a:spLocks noChangeArrowheads="1"/>
          </p:cNvSpPr>
          <p:nvPr/>
        </p:nvSpPr>
        <p:spPr bwMode="auto">
          <a:xfrm>
            <a:off x="619546" y="2605112"/>
            <a:ext cx="14033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Internet gateway</a:t>
            </a:r>
          </a:p>
        </p:txBody>
      </p:sp>
      <p:pic>
        <p:nvPicPr>
          <p:cNvPr id="37" name="Graphic 10">
            <a:extLst>
              <a:ext uri="{FF2B5EF4-FFF2-40B4-BE49-F238E27FC236}">
                <a16:creationId xmlns:a16="http://schemas.microsoft.com/office/drawing/2014/main" id="{CE54466D-D797-8D45-B8F0-F8CDB635F0E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5114" y="214927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Graphic 17">
            <a:extLst>
              <a:ext uri="{FF2B5EF4-FFF2-40B4-BE49-F238E27FC236}">
                <a16:creationId xmlns:a16="http://schemas.microsoft.com/office/drawing/2014/main" id="{B6E5CD94-E730-BA4F-A820-187DE8AAB5F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19292" y="2187285"/>
            <a:ext cx="563880" cy="563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TextBox 18">
            <a:extLst>
              <a:ext uri="{FF2B5EF4-FFF2-40B4-BE49-F238E27FC236}">
                <a16:creationId xmlns:a16="http://schemas.microsoft.com/office/drawing/2014/main" id="{AD59AFA9-1E13-4641-AF71-5C3891A167C5}"/>
              </a:ext>
            </a:extLst>
          </p:cNvPr>
          <p:cNvSpPr txBox="1">
            <a:spLocks noChangeArrowheads="1"/>
          </p:cNvSpPr>
          <p:nvPr/>
        </p:nvSpPr>
        <p:spPr bwMode="auto">
          <a:xfrm>
            <a:off x="11357438" y="2728005"/>
            <a:ext cx="2119358"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40" dirty="0">
                <a:solidFill>
                  <a:srgbClr val="232F3E"/>
                </a:solidFill>
                <a:latin typeface="Arial" panose="020B0604020202020204" pitchFamily="34" charset="0"/>
                <a:cs typeface="Arial" panose="020B0604020202020204" pitchFamily="34" charset="0"/>
              </a:rPr>
              <a:t>Bastion EC2 Instance</a:t>
            </a:r>
          </a:p>
        </p:txBody>
      </p:sp>
      <p:pic>
        <p:nvPicPr>
          <p:cNvPr id="83" name="Graphic 17">
            <a:extLst>
              <a:ext uri="{FF2B5EF4-FFF2-40B4-BE49-F238E27FC236}">
                <a16:creationId xmlns:a16="http://schemas.microsoft.com/office/drawing/2014/main" id="{BE7AEB17-519A-D448-91DE-E3E11094E64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19292" y="3369275"/>
            <a:ext cx="563880" cy="563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TextBox 18">
            <a:extLst>
              <a:ext uri="{FF2B5EF4-FFF2-40B4-BE49-F238E27FC236}">
                <a16:creationId xmlns:a16="http://schemas.microsoft.com/office/drawing/2014/main" id="{3179C1D8-2E0B-9C41-AEAC-B190A82581E2}"/>
              </a:ext>
            </a:extLst>
          </p:cNvPr>
          <p:cNvSpPr txBox="1">
            <a:spLocks noChangeArrowheads="1"/>
          </p:cNvSpPr>
          <p:nvPr/>
        </p:nvSpPr>
        <p:spPr bwMode="auto">
          <a:xfrm>
            <a:off x="11399478" y="5305000"/>
            <a:ext cx="2119358"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40" dirty="0">
                <a:solidFill>
                  <a:srgbClr val="232F3E"/>
                </a:solidFill>
                <a:latin typeface="Arial" panose="020B0604020202020204" pitchFamily="34" charset="0"/>
                <a:cs typeface="Arial" panose="020B0604020202020204" pitchFamily="34" charset="0"/>
              </a:rPr>
              <a:t>Private EC2 Instance</a:t>
            </a:r>
          </a:p>
        </p:txBody>
      </p:sp>
      <p:pic>
        <p:nvPicPr>
          <p:cNvPr id="85" name="Graphic 17">
            <a:extLst>
              <a:ext uri="{FF2B5EF4-FFF2-40B4-BE49-F238E27FC236}">
                <a16:creationId xmlns:a16="http://schemas.microsoft.com/office/drawing/2014/main" id="{B12CF494-8147-1644-9B26-AB20798EE6B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70890" y="3359792"/>
            <a:ext cx="563880" cy="563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 name="TextBox 18">
            <a:extLst>
              <a:ext uri="{FF2B5EF4-FFF2-40B4-BE49-F238E27FC236}">
                <a16:creationId xmlns:a16="http://schemas.microsoft.com/office/drawing/2014/main" id="{4D014584-F251-5C4C-9E5B-AC2076F48DB0}"/>
              </a:ext>
            </a:extLst>
          </p:cNvPr>
          <p:cNvSpPr txBox="1">
            <a:spLocks noChangeArrowheads="1"/>
          </p:cNvSpPr>
          <p:nvPr/>
        </p:nvSpPr>
        <p:spPr bwMode="auto">
          <a:xfrm>
            <a:off x="2681703" y="5321335"/>
            <a:ext cx="2119358"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40" dirty="0">
                <a:solidFill>
                  <a:srgbClr val="232F3E"/>
                </a:solidFill>
                <a:latin typeface="Arial" panose="020B0604020202020204" pitchFamily="34" charset="0"/>
                <a:cs typeface="Arial" panose="020B0604020202020204" pitchFamily="34" charset="0"/>
              </a:rPr>
              <a:t>Private EC2 Instance</a:t>
            </a:r>
          </a:p>
        </p:txBody>
      </p:sp>
      <p:sp>
        <p:nvSpPr>
          <p:cNvPr id="69" name="TextBox 21">
            <a:extLst>
              <a:ext uri="{FF2B5EF4-FFF2-40B4-BE49-F238E27FC236}">
                <a16:creationId xmlns:a16="http://schemas.microsoft.com/office/drawing/2014/main" id="{AB9F3F82-1897-8340-9606-DABB17FD615B}"/>
              </a:ext>
            </a:extLst>
          </p:cNvPr>
          <p:cNvSpPr txBox="1">
            <a:spLocks noChangeArrowheads="1"/>
          </p:cNvSpPr>
          <p:nvPr/>
        </p:nvSpPr>
        <p:spPr bwMode="auto">
          <a:xfrm>
            <a:off x="8158880" y="1994204"/>
            <a:ext cx="13398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Application Load </a:t>
            </a:r>
            <a:br>
              <a:rPr lang="en-US" altLang="en-US" sz="1100" dirty="0">
                <a:latin typeface="Arial" panose="020B0604020202020204" pitchFamily="34" charset="0"/>
                <a:ea typeface="Amazon Ember" panose="020B0603020204020204" pitchFamily="34" charset="0"/>
                <a:cs typeface="Arial" panose="020B0604020202020204" pitchFamily="34" charset="0"/>
              </a:rPr>
            </a:br>
            <a:r>
              <a:rPr lang="en-US" altLang="en-US" sz="1100" dirty="0">
                <a:latin typeface="Arial" panose="020B0604020202020204" pitchFamily="34" charset="0"/>
                <a:ea typeface="Amazon Ember" panose="020B0603020204020204" pitchFamily="34" charset="0"/>
                <a:cs typeface="Arial" panose="020B0604020202020204" pitchFamily="34" charset="0"/>
              </a:rPr>
              <a:t>Balancer</a:t>
            </a:r>
          </a:p>
        </p:txBody>
      </p:sp>
      <p:pic>
        <p:nvPicPr>
          <p:cNvPr id="74" name="Graphic 73" descr="User with solid fill">
            <a:extLst>
              <a:ext uri="{FF2B5EF4-FFF2-40B4-BE49-F238E27FC236}">
                <a16:creationId xmlns:a16="http://schemas.microsoft.com/office/drawing/2014/main" id="{129DFFE7-D972-3D4E-A012-4B6F3357D75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312549" y="0"/>
            <a:ext cx="609668" cy="609668"/>
          </a:xfrm>
          <a:prstGeom prst="rect">
            <a:avLst/>
          </a:prstGeom>
        </p:spPr>
      </p:pic>
      <p:pic>
        <p:nvPicPr>
          <p:cNvPr id="90" name="Graphic 89" descr="User with solid fill">
            <a:extLst>
              <a:ext uri="{FF2B5EF4-FFF2-40B4-BE49-F238E27FC236}">
                <a16:creationId xmlns:a16="http://schemas.microsoft.com/office/drawing/2014/main" id="{5175B4B2-B733-6A4C-947D-B34B58D92A7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610843" y="-4363"/>
            <a:ext cx="609668" cy="609668"/>
          </a:xfrm>
          <a:prstGeom prst="rect">
            <a:avLst/>
          </a:prstGeom>
        </p:spPr>
      </p:pic>
      <p:pic>
        <p:nvPicPr>
          <p:cNvPr id="97" name="Graphic 96" descr="User with solid fill">
            <a:extLst>
              <a:ext uri="{FF2B5EF4-FFF2-40B4-BE49-F238E27FC236}">
                <a16:creationId xmlns:a16="http://schemas.microsoft.com/office/drawing/2014/main" id="{52537F6F-E4EC-6040-8BF0-232669A66F8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069157" y="-39618"/>
            <a:ext cx="609668" cy="609668"/>
          </a:xfrm>
          <a:prstGeom prst="rect">
            <a:avLst/>
          </a:prstGeom>
        </p:spPr>
      </p:pic>
      <p:pic>
        <p:nvPicPr>
          <p:cNvPr id="52" name="Graphic 8">
            <a:extLst>
              <a:ext uri="{FF2B5EF4-FFF2-40B4-BE49-F238E27FC236}">
                <a16:creationId xmlns:a16="http://schemas.microsoft.com/office/drawing/2014/main" id="{3374107D-AD2C-8B46-9621-7A04D20992F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31185" y="1899148"/>
            <a:ext cx="568624" cy="568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31">
            <a:extLst>
              <a:ext uri="{FF2B5EF4-FFF2-40B4-BE49-F238E27FC236}">
                <a16:creationId xmlns:a16="http://schemas.microsoft.com/office/drawing/2014/main" id="{25F4B3BD-64F0-2E47-8C23-5DB457090F33}"/>
              </a:ext>
            </a:extLst>
          </p:cNvPr>
          <p:cNvSpPr txBox="1"/>
          <p:nvPr/>
        </p:nvSpPr>
        <p:spPr>
          <a:xfrm>
            <a:off x="3411677" y="3433635"/>
            <a:ext cx="498855" cy="430887"/>
          </a:xfrm>
          <a:prstGeom prst="rect">
            <a:avLst/>
          </a:prstGeom>
          <a:noFill/>
        </p:spPr>
        <p:txBody>
          <a:bodyPr wrap="none" rtlCol="0">
            <a:spAutoFit/>
          </a:bodyPr>
          <a:lstStyle/>
          <a:p>
            <a:r>
              <a:rPr lang="en-US" b="1" dirty="0">
                <a:solidFill>
                  <a:srgbClr val="00B050"/>
                </a:solidFill>
              </a:rPr>
              <a:t>A1</a:t>
            </a:r>
          </a:p>
        </p:txBody>
      </p:sp>
      <p:sp>
        <p:nvSpPr>
          <p:cNvPr id="62" name="TextBox 61">
            <a:extLst>
              <a:ext uri="{FF2B5EF4-FFF2-40B4-BE49-F238E27FC236}">
                <a16:creationId xmlns:a16="http://schemas.microsoft.com/office/drawing/2014/main" id="{BE6F64C2-DF19-0347-9C08-BF5B9ED7C167}"/>
              </a:ext>
            </a:extLst>
          </p:cNvPr>
          <p:cNvSpPr txBox="1"/>
          <p:nvPr/>
        </p:nvSpPr>
        <p:spPr>
          <a:xfrm>
            <a:off x="12151804" y="3435995"/>
            <a:ext cx="498855" cy="430887"/>
          </a:xfrm>
          <a:prstGeom prst="rect">
            <a:avLst/>
          </a:prstGeom>
          <a:noFill/>
        </p:spPr>
        <p:txBody>
          <a:bodyPr wrap="none" rtlCol="0">
            <a:spAutoFit/>
          </a:bodyPr>
          <a:lstStyle/>
          <a:p>
            <a:r>
              <a:rPr lang="en-US" b="1" dirty="0">
                <a:solidFill>
                  <a:srgbClr val="00B050"/>
                </a:solidFill>
              </a:rPr>
              <a:t>A1</a:t>
            </a:r>
          </a:p>
        </p:txBody>
      </p:sp>
      <p:sp>
        <p:nvSpPr>
          <p:cNvPr id="13" name="Rectangle 12">
            <a:extLst>
              <a:ext uri="{FF2B5EF4-FFF2-40B4-BE49-F238E27FC236}">
                <a16:creationId xmlns:a16="http://schemas.microsoft.com/office/drawing/2014/main" id="{00C7C10A-0611-1840-975D-B209E6D8A5DB}"/>
              </a:ext>
            </a:extLst>
          </p:cNvPr>
          <p:cNvSpPr/>
          <p:nvPr/>
        </p:nvSpPr>
        <p:spPr>
          <a:xfrm>
            <a:off x="5174901" y="2700050"/>
            <a:ext cx="1105319" cy="3139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/app1*</a:t>
            </a:r>
          </a:p>
        </p:txBody>
      </p:sp>
      <p:sp>
        <p:nvSpPr>
          <p:cNvPr id="55" name="Rectangle 54">
            <a:extLst>
              <a:ext uri="{FF2B5EF4-FFF2-40B4-BE49-F238E27FC236}">
                <a16:creationId xmlns:a16="http://schemas.microsoft.com/office/drawing/2014/main" id="{2EB4C164-B035-4B4C-9FE1-028F5FBC8F6D}"/>
              </a:ext>
            </a:extLst>
          </p:cNvPr>
          <p:cNvSpPr/>
          <p:nvPr/>
        </p:nvSpPr>
        <p:spPr>
          <a:xfrm>
            <a:off x="7342315" y="2695336"/>
            <a:ext cx="1105319" cy="31393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56" name="Rectangle 55">
            <a:extLst>
              <a:ext uri="{FF2B5EF4-FFF2-40B4-BE49-F238E27FC236}">
                <a16:creationId xmlns:a16="http://schemas.microsoft.com/office/drawing/2014/main" id="{0F384D8D-D6DD-584B-A7A3-7222DD88B7D7}"/>
              </a:ext>
            </a:extLst>
          </p:cNvPr>
          <p:cNvSpPr/>
          <p:nvPr/>
        </p:nvSpPr>
        <p:spPr>
          <a:xfrm>
            <a:off x="9307253" y="2681748"/>
            <a:ext cx="1105319" cy="31393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/app2*</a:t>
            </a:r>
          </a:p>
        </p:txBody>
      </p:sp>
      <p:sp>
        <p:nvSpPr>
          <p:cNvPr id="57" name="Rectangle 56">
            <a:extLst>
              <a:ext uri="{FF2B5EF4-FFF2-40B4-BE49-F238E27FC236}">
                <a16:creationId xmlns:a16="http://schemas.microsoft.com/office/drawing/2014/main" id="{C862BABD-857F-B841-AC89-A5BAB610BCC5}"/>
              </a:ext>
            </a:extLst>
          </p:cNvPr>
          <p:cNvSpPr/>
          <p:nvPr/>
        </p:nvSpPr>
        <p:spPr>
          <a:xfrm>
            <a:off x="7342314" y="3123751"/>
            <a:ext cx="1105319" cy="39225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Fixed Response</a:t>
            </a:r>
          </a:p>
        </p:txBody>
      </p:sp>
      <p:pic>
        <p:nvPicPr>
          <p:cNvPr id="58" name="Graphic 17">
            <a:extLst>
              <a:ext uri="{FF2B5EF4-FFF2-40B4-BE49-F238E27FC236}">
                <a16:creationId xmlns:a16="http://schemas.microsoft.com/office/drawing/2014/main" id="{FE5D6C93-503B-534B-982F-A59C773CDCB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68382" y="3995405"/>
            <a:ext cx="568800" cy="56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Graphic 17">
            <a:extLst>
              <a:ext uri="{FF2B5EF4-FFF2-40B4-BE49-F238E27FC236}">
                <a16:creationId xmlns:a16="http://schemas.microsoft.com/office/drawing/2014/main" id="{DE68B1DC-B1C7-074F-9B93-E54B40C0028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29600" y="3974420"/>
            <a:ext cx="563880" cy="563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TextBox 59">
            <a:extLst>
              <a:ext uri="{FF2B5EF4-FFF2-40B4-BE49-F238E27FC236}">
                <a16:creationId xmlns:a16="http://schemas.microsoft.com/office/drawing/2014/main" id="{33A2158C-D11C-5C4A-BD26-DBECB5EAB5A2}"/>
              </a:ext>
            </a:extLst>
          </p:cNvPr>
          <p:cNvSpPr txBox="1"/>
          <p:nvPr/>
        </p:nvSpPr>
        <p:spPr>
          <a:xfrm>
            <a:off x="3403354" y="4058103"/>
            <a:ext cx="498855" cy="430887"/>
          </a:xfrm>
          <a:prstGeom prst="rect">
            <a:avLst/>
          </a:prstGeom>
          <a:noFill/>
        </p:spPr>
        <p:txBody>
          <a:bodyPr wrap="none" rtlCol="0">
            <a:spAutoFit/>
          </a:bodyPr>
          <a:lstStyle/>
          <a:p>
            <a:r>
              <a:rPr lang="en-US" b="1" dirty="0">
                <a:solidFill>
                  <a:srgbClr val="0070C0"/>
                </a:solidFill>
              </a:rPr>
              <a:t>A2</a:t>
            </a:r>
          </a:p>
        </p:txBody>
      </p:sp>
      <p:sp>
        <p:nvSpPr>
          <p:cNvPr id="61" name="TextBox 60">
            <a:extLst>
              <a:ext uri="{FF2B5EF4-FFF2-40B4-BE49-F238E27FC236}">
                <a16:creationId xmlns:a16="http://schemas.microsoft.com/office/drawing/2014/main" id="{7EE0E015-F388-6741-9771-641D5A769A58}"/>
              </a:ext>
            </a:extLst>
          </p:cNvPr>
          <p:cNvSpPr txBox="1"/>
          <p:nvPr/>
        </p:nvSpPr>
        <p:spPr>
          <a:xfrm>
            <a:off x="12181205" y="4056994"/>
            <a:ext cx="498855" cy="430887"/>
          </a:xfrm>
          <a:prstGeom prst="rect">
            <a:avLst/>
          </a:prstGeom>
          <a:noFill/>
        </p:spPr>
        <p:txBody>
          <a:bodyPr wrap="none" rtlCol="0">
            <a:spAutoFit/>
          </a:bodyPr>
          <a:lstStyle/>
          <a:p>
            <a:r>
              <a:rPr lang="en-US" b="1" dirty="0">
                <a:solidFill>
                  <a:srgbClr val="0070C0"/>
                </a:solidFill>
              </a:rPr>
              <a:t>A2</a:t>
            </a:r>
          </a:p>
        </p:txBody>
      </p:sp>
      <p:cxnSp>
        <p:nvCxnSpPr>
          <p:cNvPr id="20" name="Elbow Connector 19">
            <a:extLst>
              <a:ext uri="{FF2B5EF4-FFF2-40B4-BE49-F238E27FC236}">
                <a16:creationId xmlns:a16="http://schemas.microsoft.com/office/drawing/2014/main" id="{C6321897-9F41-304B-8BB2-FAC30488C956}"/>
              </a:ext>
            </a:extLst>
          </p:cNvPr>
          <p:cNvCxnSpPr>
            <a:stCxn id="13" idx="2"/>
            <a:endCxn id="32" idx="3"/>
          </p:cNvCxnSpPr>
          <p:nvPr/>
        </p:nvCxnSpPr>
        <p:spPr>
          <a:xfrm rot="5400000">
            <a:off x="4501499" y="2423016"/>
            <a:ext cx="635097" cy="1817029"/>
          </a:xfrm>
          <a:prstGeom prst="bentConnector2">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F56F0D5D-1C88-D946-8290-A9B5ED673764}"/>
              </a:ext>
            </a:extLst>
          </p:cNvPr>
          <p:cNvCxnSpPr>
            <a:stCxn id="13" idx="2"/>
            <a:endCxn id="62" idx="1"/>
          </p:cNvCxnSpPr>
          <p:nvPr/>
        </p:nvCxnSpPr>
        <p:spPr>
          <a:xfrm rot="16200000" flipH="1">
            <a:off x="8620954" y="120588"/>
            <a:ext cx="637457" cy="6424243"/>
          </a:xfrm>
          <a:prstGeom prst="bentConnector2">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a:extLst>
              <a:ext uri="{FF2B5EF4-FFF2-40B4-BE49-F238E27FC236}">
                <a16:creationId xmlns:a16="http://schemas.microsoft.com/office/drawing/2014/main" id="{DB53FEA0-8F14-3047-8240-B5EC1DC341FB}"/>
              </a:ext>
            </a:extLst>
          </p:cNvPr>
          <p:cNvCxnSpPr>
            <a:stCxn id="56" idx="2"/>
            <a:endCxn id="61" idx="1"/>
          </p:cNvCxnSpPr>
          <p:nvPr/>
        </p:nvCxnSpPr>
        <p:spPr>
          <a:xfrm rot="16200000" flipH="1">
            <a:off x="10382180" y="2473413"/>
            <a:ext cx="1276758" cy="2321292"/>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35A7124D-9F00-AF4A-A0EC-73F1810AFA03}"/>
              </a:ext>
            </a:extLst>
          </p:cNvPr>
          <p:cNvCxnSpPr>
            <a:stCxn id="56" idx="2"/>
            <a:endCxn id="60" idx="3"/>
          </p:cNvCxnSpPr>
          <p:nvPr/>
        </p:nvCxnSpPr>
        <p:spPr>
          <a:xfrm rot="5400000">
            <a:off x="6242128" y="655761"/>
            <a:ext cx="1277867" cy="595770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a:extLst>
              <a:ext uri="{FF2B5EF4-FFF2-40B4-BE49-F238E27FC236}">
                <a16:creationId xmlns:a16="http://schemas.microsoft.com/office/drawing/2014/main" id="{4ABBDE77-283F-584C-8800-F19C1AA7C099}"/>
              </a:ext>
            </a:extLst>
          </p:cNvPr>
          <p:cNvCxnSpPr>
            <a:stCxn id="97" idx="2"/>
            <a:endCxn id="52" idx="0"/>
          </p:cNvCxnSpPr>
          <p:nvPr/>
        </p:nvCxnSpPr>
        <p:spPr>
          <a:xfrm rot="5400000">
            <a:off x="8480195" y="5352"/>
            <a:ext cx="1329098" cy="2458494"/>
          </a:xfrm>
          <a:prstGeom prst="bentConnector3">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A11BEC06-8507-8E44-A595-D7B89D018936}"/>
              </a:ext>
            </a:extLst>
          </p:cNvPr>
          <p:cNvCxnSpPr>
            <a:stCxn id="52" idx="3"/>
            <a:endCxn id="56" idx="0"/>
          </p:cNvCxnSpPr>
          <p:nvPr/>
        </p:nvCxnSpPr>
        <p:spPr>
          <a:xfrm>
            <a:off x="8199809" y="2183460"/>
            <a:ext cx="1660104" cy="498288"/>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2BB9A26-25B1-D64B-BEF7-30121F3999B5}"/>
              </a:ext>
            </a:extLst>
          </p:cNvPr>
          <p:cNvCxnSpPr>
            <a:stCxn id="52" idx="2"/>
            <a:endCxn id="55" idx="0"/>
          </p:cNvCxnSpPr>
          <p:nvPr/>
        </p:nvCxnSpPr>
        <p:spPr>
          <a:xfrm flipH="1">
            <a:off x="7894975" y="2467772"/>
            <a:ext cx="20522" cy="227564"/>
          </a:xfrm>
          <a:prstGeom prst="straightConnector1">
            <a:avLst/>
          </a:prstGeom>
          <a:ln w="254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997DAE86-3D24-194F-A2EA-75C03AFD7678}"/>
              </a:ext>
            </a:extLst>
          </p:cNvPr>
          <p:cNvCxnSpPr>
            <a:stCxn id="55" idx="2"/>
            <a:endCxn id="57" idx="0"/>
          </p:cNvCxnSpPr>
          <p:nvPr/>
        </p:nvCxnSpPr>
        <p:spPr>
          <a:xfrm flipH="1">
            <a:off x="7894974" y="3009268"/>
            <a:ext cx="1" cy="114483"/>
          </a:xfrm>
          <a:prstGeom prst="straightConnector1">
            <a:avLst/>
          </a:prstGeom>
          <a:ln w="254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0247DC25-44BE-BA49-8803-5294F8470931}"/>
              </a:ext>
            </a:extLst>
          </p:cNvPr>
          <p:cNvCxnSpPr>
            <a:endCxn id="13" idx="0"/>
          </p:cNvCxnSpPr>
          <p:nvPr/>
        </p:nvCxnSpPr>
        <p:spPr>
          <a:xfrm rot="10800000" flipV="1">
            <a:off x="5727561" y="2156440"/>
            <a:ext cx="1903624" cy="543609"/>
          </a:xfrm>
          <a:prstGeom prst="bentConnector2">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a:extLst>
              <a:ext uri="{FF2B5EF4-FFF2-40B4-BE49-F238E27FC236}">
                <a16:creationId xmlns:a16="http://schemas.microsoft.com/office/drawing/2014/main" id="{70C7844D-F608-BC41-9A9B-EAC8C3035FEE}"/>
              </a:ext>
            </a:extLst>
          </p:cNvPr>
          <p:cNvCxnSpPr>
            <a:stCxn id="74" idx="2"/>
            <a:endCxn id="52" idx="0"/>
          </p:cNvCxnSpPr>
          <p:nvPr/>
        </p:nvCxnSpPr>
        <p:spPr>
          <a:xfrm rot="16200000" flipH="1">
            <a:off x="6121700" y="105351"/>
            <a:ext cx="1289480" cy="2298114"/>
          </a:xfrm>
          <a:prstGeom prst="bentConnector3">
            <a:avLst>
              <a:gd name="adj1" fmla="val 49114"/>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69054E5B-0C7E-F64C-B6AB-9EB43B0E8612}"/>
              </a:ext>
            </a:extLst>
          </p:cNvPr>
          <p:cNvCxnSpPr>
            <a:stCxn id="90" idx="2"/>
            <a:endCxn id="52" idx="0"/>
          </p:cNvCxnSpPr>
          <p:nvPr/>
        </p:nvCxnSpPr>
        <p:spPr>
          <a:xfrm flipH="1">
            <a:off x="7915497" y="605305"/>
            <a:ext cx="180" cy="1293843"/>
          </a:xfrm>
          <a:prstGeom prst="straightConnector1">
            <a:avLst/>
          </a:prstGeom>
          <a:ln w="254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87" name="Graphic 20">
            <a:extLst>
              <a:ext uri="{FF2B5EF4-FFF2-40B4-BE49-F238E27FC236}">
                <a16:creationId xmlns:a16="http://schemas.microsoft.com/office/drawing/2014/main" id="{C27F1AEC-6B62-C045-9190-E79AF212D41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16215" y="3061322"/>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TextBox 12">
            <a:extLst>
              <a:ext uri="{FF2B5EF4-FFF2-40B4-BE49-F238E27FC236}">
                <a16:creationId xmlns:a16="http://schemas.microsoft.com/office/drawing/2014/main" id="{9C95D134-7FB4-3047-A366-33C0429D4666}"/>
              </a:ext>
            </a:extLst>
          </p:cNvPr>
          <p:cNvSpPr txBox="1">
            <a:spLocks noChangeArrowheads="1"/>
          </p:cNvSpPr>
          <p:nvPr/>
        </p:nvSpPr>
        <p:spPr bwMode="auto">
          <a:xfrm>
            <a:off x="546644" y="3825876"/>
            <a:ext cx="15254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Certificate</a:t>
            </a:r>
            <a:br>
              <a:rPr lang="en-US" altLang="en-US" sz="1200" dirty="0">
                <a:latin typeface="Arial" panose="020B0604020202020204" pitchFamily="34" charset="0"/>
                <a:ea typeface="Amazon Ember" panose="020B0603020204020204" pitchFamily="34" charset="0"/>
                <a:cs typeface="Arial" panose="020B0604020202020204" pitchFamily="34" charset="0"/>
              </a:rPr>
            </a:br>
            <a:r>
              <a:rPr lang="en-US" altLang="en-US" sz="1200" dirty="0">
                <a:latin typeface="Arial" panose="020B0604020202020204" pitchFamily="34" charset="0"/>
                <a:ea typeface="Amazon Ember" panose="020B0603020204020204" pitchFamily="34" charset="0"/>
                <a:cs typeface="Arial" panose="020B0604020202020204" pitchFamily="34" charset="0"/>
              </a:rPr>
              <a:t>Manager (ACM)</a:t>
            </a:r>
          </a:p>
        </p:txBody>
      </p:sp>
      <p:pic>
        <p:nvPicPr>
          <p:cNvPr id="93" name="Graphic 21">
            <a:extLst>
              <a:ext uri="{FF2B5EF4-FFF2-40B4-BE49-F238E27FC236}">
                <a16:creationId xmlns:a16="http://schemas.microsoft.com/office/drawing/2014/main" id="{2AC1E81E-C8A1-D340-8C72-2966A2CD552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96960" y="4409874"/>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TextBox 12">
            <a:extLst>
              <a:ext uri="{FF2B5EF4-FFF2-40B4-BE49-F238E27FC236}">
                <a16:creationId xmlns:a16="http://schemas.microsoft.com/office/drawing/2014/main" id="{10B4B3B2-FFB1-FC41-8089-68642BA8C719}"/>
              </a:ext>
            </a:extLst>
          </p:cNvPr>
          <p:cNvSpPr txBox="1">
            <a:spLocks noChangeArrowheads="1"/>
          </p:cNvSpPr>
          <p:nvPr/>
        </p:nvSpPr>
        <p:spPr bwMode="auto">
          <a:xfrm>
            <a:off x="550095" y="5171874"/>
            <a:ext cx="152548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Route 53</a:t>
            </a:r>
          </a:p>
        </p:txBody>
      </p:sp>
      <p:sp>
        <p:nvSpPr>
          <p:cNvPr id="70" name="TextBox 69">
            <a:extLst>
              <a:ext uri="{FF2B5EF4-FFF2-40B4-BE49-F238E27FC236}">
                <a16:creationId xmlns:a16="http://schemas.microsoft.com/office/drawing/2014/main" id="{05B18A82-5C09-774F-99C6-A5AA313BCFB9}"/>
              </a:ext>
            </a:extLst>
          </p:cNvPr>
          <p:cNvSpPr txBox="1"/>
          <p:nvPr/>
        </p:nvSpPr>
        <p:spPr>
          <a:xfrm>
            <a:off x="2924161" y="513403"/>
            <a:ext cx="3289940" cy="338554"/>
          </a:xfrm>
          <a:prstGeom prst="rect">
            <a:avLst/>
          </a:prstGeom>
          <a:noFill/>
        </p:spPr>
        <p:txBody>
          <a:bodyPr wrap="none" rtlCol="0">
            <a:spAutoFit/>
          </a:bodyPr>
          <a:lstStyle/>
          <a:p>
            <a:r>
              <a:rPr lang="en-US" sz="1600" dirty="0">
                <a:solidFill>
                  <a:srgbClr val="00B050"/>
                </a:solidFill>
              </a:rPr>
              <a:t>http://</a:t>
            </a:r>
            <a:r>
              <a:rPr lang="en-US" sz="1600" dirty="0" err="1">
                <a:solidFill>
                  <a:srgbClr val="00B050"/>
                </a:solidFill>
              </a:rPr>
              <a:t>apps.devopsincloud.com</a:t>
            </a:r>
            <a:r>
              <a:rPr lang="en-US" sz="1600" dirty="0">
                <a:solidFill>
                  <a:srgbClr val="00B050"/>
                </a:solidFill>
              </a:rPr>
              <a:t>/app1</a:t>
            </a:r>
          </a:p>
        </p:txBody>
      </p:sp>
      <p:sp>
        <p:nvSpPr>
          <p:cNvPr id="95" name="TextBox 94">
            <a:extLst>
              <a:ext uri="{FF2B5EF4-FFF2-40B4-BE49-F238E27FC236}">
                <a16:creationId xmlns:a16="http://schemas.microsoft.com/office/drawing/2014/main" id="{7455F93E-AB84-414F-BF6E-208BCE698CC6}"/>
              </a:ext>
            </a:extLst>
          </p:cNvPr>
          <p:cNvSpPr txBox="1"/>
          <p:nvPr/>
        </p:nvSpPr>
        <p:spPr>
          <a:xfrm>
            <a:off x="6396265" y="538931"/>
            <a:ext cx="2876878" cy="338554"/>
          </a:xfrm>
          <a:prstGeom prst="rect">
            <a:avLst/>
          </a:prstGeom>
          <a:noFill/>
        </p:spPr>
        <p:txBody>
          <a:bodyPr wrap="none" rtlCol="0">
            <a:spAutoFit/>
          </a:bodyPr>
          <a:lstStyle/>
          <a:p>
            <a:r>
              <a:rPr lang="en-US" sz="1600" dirty="0">
                <a:solidFill>
                  <a:schemeClr val="accent3">
                    <a:lumMod val="75000"/>
                  </a:schemeClr>
                </a:solidFill>
              </a:rPr>
              <a:t>http://</a:t>
            </a:r>
            <a:r>
              <a:rPr lang="en-US" sz="1600" dirty="0" err="1">
                <a:solidFill>
                  <a:schemeClr val="accent3">
                    <a:lumMod val="75000"/>
                  </a:schemeClr>
                </a:solidFill>
              </a:rPr>
              <a:t>apps.devopsincloud.com</a:t>
            </a:r>
            <a:endParaRPr lang="en-US" sz="1600" dirty="0">
              <a:solidFill>
                <a:schemeClr val="accent3">
                  <a:lumMod val="75000"/>
                </a:schemeClr>
              </a:solidFill>
            </a:endParaRPr>
          </a:p>
        </p:txBody>
      </p:sp>
      <p:sp>
        <p:nvSpPr>
          <p:cNvPr id="96" name="TextBox 95">
            <a:extLst>
              <a:ext uri="{FF2B5EF4-FFF2-40B4-BE49-F238E27FC236}">
                <a16:creationId xmlns:a16="http://schemas.microsoft.com/office/drawing/2014/main" id="{CEC879A8-765C-8040-B606-65715EB68C2F}"/>
              </a:ext>
            </a:extLst>
          </p:cNvPr>
          <p:cNvSpPr txBox="1"/>
          <p:nvPr/>
        </p:nvSpPr>
        <p:spPr>
          <a:xfrm>
            <a:off x="9557455" y="609532"/>
            <a:ext cx="3289940" cy="338554"/>
          </a:xfrm>
          <a:prstGeom prst="rect">
            <a:avLst/>
          </a:prstGeom>
          <a:noFill/>
        </p:spPr>
        <p:txBody>
          <a:bodyPr wrap="none" rtlCol="0">
            <a:spAutoFit/>
          </a:bodyPr>
          <a:lstStyle/>
          <a:p>
            <a:r>
              <a:rPr lang="en-US" sz="1600" dirty="0">
                <a:solidFill>
                  <a:srgbClr val="0070C0"/>
                </a:solidFill>
              </a:rPr>
              <a:t>http://</a:t>
            </a:r>
            <a:r>
              <a:rPr lang="en-US" sz="1600" dirty="0" err="1">
                <a:solidFill>
                  <a:srgbClr val="0070C0"/>
                </a:solidFill>
              </a:rPr>
              <a:t>apps.devopsincloud.com</a:t>
            </a:r>
            <a:r>
              <a:rPr lang="en-US" sz="1600" dirty="0">
                <a:solidFill>
                  <a:srgbClr val="0070C0"/>
                </a:solidFill>
              </a:rPr>
              <a:t>/app2</a:t>
            </a:r>
          </a:p>
        </p:txBody>
      </p:sp>
      <p:sp>
        <p:nvSpPr>
          <p:cNvPr id="98" name="Rectangle 97">
            <a:extLst>
              <a:ext uri="{FF2B5EF4-FFF2-40B4-BE49-F238E27FC236}">
                <a16:creationId xmlns:a16="http://schemas.microsoft.com/office/drawing/2014/main" id="{26F52C11-5335-3841-837F-0F52EF9ECFBE}"/>
              </a:ext>
            </a:extLst>
          </p:cNvPr>
          <p:cNvSpPr/>
          <p:nvPr/>
        </p:nvSpPr>
        <p:spPr>
          <a:xfrm>
            <a:off x="9925411" y="1962009"/>
            <a:ext cx="1105319" cy="31393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HTTPS</a:t>
            </a:r>
          </a:p>
        </p:txBody>
      </p:sp>
      <p:pic>
        <p:nvPicPr>
          <p:cNvPr id="79" name="Picture 78">
            <a:extLst>
              <a:ext uri="{FF2B5EF4-FFF2-40B4-BE49-F238E27FC236}">
                <a16:creationId xmlns:a16="http://schemas.microsoft.com/office/drawing/2014/main" id="{5CCEDF66-3DD3-A546-8CA8-8C4320C931A5}"/>
              </a:ext>
            </a:extLst>
          </p:cNvPr>
          <p:cNvPicPr>
            <a:picLocks noChangeAspect="1"/>
          </p:cNvPicPr>
          <p:nvPr/>
        </p:nvPicPr>
        <p:blipFill>
          <a:blip r:embed="rId18"/>
          <a:stretch>
            <a:fillRect/>
          </a:stretch>
        </p:blipFill>
        <p:spPr>
          <a:xfrm>
            <a:off x="5444070" y="5192687"/>
            <a:ext cx="5046515" cy="1257352"/>
          </a:xfrm>
          <a:prstGeom prst="rect">
            <a:avLst/>
          </a:prstGeom>
        </p:spPr>
      </p:pic>
      <p:sp>
        <p:nvSpPr>
          <p:cNvPr id="80" name="Rectangle 79">
            <a:extLst>
              <a:ext uri="{FF2B5EF4-FFF2-40B4-BE49-F238E27FC236}">
                <a16:creationId xmlns:a16="http://schemas.microsoft.com/office/drawing/2014/main" id="{50CB4638-90FE-B343-B6D6-680D693FFAD2}"/>
              </a:ext>
            </a:extLst>
          </p:cNvPr>
          <p:cNvSpPr/>
          <p:nvPr/>
        </p:nvSpPr>
        <p:spPr>
          <a:xfrm>
            <a:off x="5074920" y="1597224"/>
            <a:ext cx="6036105" cy="2267298"/>
          </a:xfrm>
          <a:prstGeom prst="rect">
            <a:avLst/>
          </a:prstGeom>
          <a:noFill/>
          <a:ln w="508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231BD221-2ED0-F74A-B0E1-DC1A75F80D41}"/>
              </a:ext>
            </a:extLst>
          </p:cNvPr>
          <p:cNvSpPr/>
          <p:nvPr/>
        </p:nvSpPr>
        <p:spPr>
          <a:xfrm>
            <a:off x="152179" y="64629"/>
            <a:ext cx="5022722" cy="461665"/>
          </a:xfrm>
          <a:prstGeom prst="rect">
            <a:avLst/>
          </a:prstGeom>
        </p:spPr>
        <p:txBody>
          <a:bodyPr wrap="square">
            <a:spAutoFit/>
          </a:bodyPr>
          <a:lstStyle/>
          <a:p>
            <a:r>
              <a:rPr lang="en-US" sz="2400" b="1" dirty="0">
                <a:solidFill>
                  <a:schemeClr val="accent6">
                    <a:lumMod val="75000"/>
                  </a:schemeClr>
                </a:solidFill>
              </a:rPr>
              <a:t>AWS ALB Context Path Based Routing</a:t>
            </a:r>
            <a:endParaRPr lang="en-US" b="1" dirty="0">
              <a:solidFill>
                <a:schemeClr val="accent6">
                  <a:lumMod val="75000"/>
                </a:schemeClr>
              </a:solidFill>
            </a:endParaRPr>
          </a:p>
        </p:txBody>
      </p:sp>
    </p:spTree>
    <p:extLst>
      <p:ext uri="{BB962C8B-B14F-4D97-AF65-F5344CB8AC3E}">
        <p14:creationId xmlns:p14="http://schemas.microsoft.com/office/powerpoint/2010/main" val="166990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02F1B-58CE-8BD9-A3BE-68C0F04F57E1}"/>
              </a:ext>
            </a:extLst>
          </p:cNvPr>
          <p:cNvSpPr>
            <a:spLocks noGrp="1"/>
          </p:cNvSpPr>
          <p:nvPr>
            <p:ph type="title"/>
          </p:nvPr>
        </p:nvSpPr>
        <p:spPr>
          <a:xfrm>
            <a:off x="911711" y="129427"/>
            <a:ext cx="12618720" cy="1590676"/>
          </a:xfrm>
        </p:spPr>
        <p:txBody>
          <a:bodyPr>
            <a:normAutofit/>
          </a:bodyPr>
          <a:lstStyle/>
          <a:p>
            <a:pPr algn="ctr"/>
            <a:r>
              <a:rPr lang="en-LT" sz="7200" b="1" dirty="0"/>
              <a:t>Why use Terraform for IAC tool</a:t>
            </a:r>
          </a:p>
        </p:txBody>
      </p:sp>
      <p:sp>
        <p:nvSpPr>
          <p:cNvPr id="3" name="Content Placeholder 2">
            <a:extLst>
              <a:ext uri="{FF2B5EF4-FFF2-40B4-BE49-F238E27FC236}">
                <a16:creationId xmlns:a16="http://schemas.microsoft.com/office/drawing/2014/main" id="{45AD9A1F-6709-DD80-3AA6-3CAD294D3872}"/>
              </a:ext>
            </a:extLst>
          </p:cNvPr>
          <p:cNvSpPr>
            <a:spLocks noGrp="1"/>
          </p:cNvSpPr>
          <p:nvPr>
            <p:ph idx="1"/>
          </p:nvPr>
        </p:nvSpPr>
        <p:spPr>
          <a:xfrm>
            <a:off x="147918" y="1720103"/>
            <a:ext cx="13476642" cy="5221606"/>
          </a:xfrm>
        </p:spPr>
        <p:txBody>
          <a:bodyPr>
            <a:normAutofit/>
          </a:bodyPr>
          <a:lstStyle/>
          <a:p>
            <a:r>
              <a:rPr lang="en-GB" sz="2000" i="0" dirty="0">
                <a:solidFill>
                  <a:srgbClr val="000000"/>
                </a:solidFill>
                <a:effectLst/>
                <a:latin typeface="Barlow" panose="020F0502020204030204" pitchFamily="34" charset="0"/>
              </a:rPr>
              <a:t>Terraform is </a:t>
            </a:r>
            <a:r>
              <a:rPr lang="en-GB" sz="2000" i="0" dirty="0" err="1">
                <a:solidFill>
                  <a:srgbClr val="000000"/>
                </a:solidFill>
                <a:effectLst/>
                <a:latin typeface="Barlow" panose="020F0502020204030204" pitchFamily="34" charset="0"/>
              </a:rPr>
              <a:t>OpenSource</a:t>
            </a:r>
            <a:r>
              <a:rPr lang="en-GB" sz="2000" i="0" dirty="0">
                <a:solidFill>
                  <a:srgbClr val="000000"/>
                </a:solidFill>
                <a:effectLst/>
                <a:latin typeface="Barlow" panose="020F0502020204030204" pitchFamily="34" charset="0"/>
              </a:rPr>
              <a:t>, platform-agnostic and backed by </a:t>
            </a:r>
            <a:r>
              <a:rPr lang="en-GB" sz="2000" i="0" dirty="0" err="1">
                <a:solidFill>
                  <a:srgbClr val="000000"/>
                </a:solidFill>
                <a:effectLst/>
                <a:latin typeface="Barlow" panose="020F0502020204030204" pitchFamily="34" charset="0"/>
              </a:rPr>
              <a:t>HashiCorp</a:t>
            </a:r>
            <a:r>
              <a:rPr lang="en-LT" sz="2000" i="0" dirty="0">
                <a:solidFill>
                  <a:srgbClr val="000000"/>
                </a:solidFill>
                <a:effectLst/>
                <a:latin typeface="Barlow" panose="020F0502020204030204" pitchFamily="34" charset="0"/>
              </a:rPr>
              <a:t> </a:t>
            </a:r>
            <a:r>
              <a:rPr lang="en-GB" sz="2000" i="0" dirty="0">
                <a:solidFill>
                  <a:srgbClr val="000000"/>
                </a:solidFill>
                <a:effectLst/>
                <a:latin typeface="Barlow" panose="020F0502020204030204" pitchFamily="34" charset="0"/>
              </a:rPr>
              <a:t>a San Francisco-based company that is the leader in infrastructure automation for multi-cloud environments.</a:t>
            </a:r>
          </a:p>
          <a:p>
            <a:r>
              <a:rPr lang="en-GB" sz="2000" b="0" i="0" dirty="0">
                <a:solidFill>
                  <a:srgbClr val="373F49"/>
                </a:solidFill>
                <a:effectLst/>
                <a:latin typeface="Barlow" pitchFamily="2" charset="77"/>
              </a:rPr>
              <a:t>Works with multiple cloud providers such as AWS, Azure, GCP, </a:t>
            </a:r>
            <a:r>
              <a:rPr lang="en-GB" sz="2000" b="0" i="0" dirty="0" err="1">
                <a:solidFill>
                  <a:srgbClr val="373F49"/>
                </a:solidFill>
                <a:effectLst/>
                <a:latin typeface="Barlow" pitchFamily="2" charset="77"/>
              </a:rPr>
              <a:t>DigitanalOcean</a:t>
            </a:r>
            <a:r>
              <a:rPr lang="en-GB" sz="2000" b="0" i="0" dirty="0">
                <a:solidFill>
                  <a:srgbClr val="373F49"/>
                </a:solidFill>
                <a:effectLst/>
                <a:latin typeface="Barlow" pitchFamily="2" charset="77"/>
              </a:rPr>
              <a:t> and more</a:t>
            </a:r>
          </a:p>
          <a:p>
            <a:r>
              <a:rPr lang="en-GB" sz="2000" b="0" i="0" dirty="0">
                <a:solidFill>
                  <a:srgbClr val="373F49"/>
                </a:solidFill>
                <a:effectLst/>
                <a:latin typeface="Barlow" pitchFamily="2" charset="77"/>
              </a:rPr>
              <a:t> DevOps teams can use one unified, consistent solution to manage each of their cloud infrastructures.</a:t>
            </a:r>
          </a:p>
          <a:p>
            <a:r>
              <a:rPr lang="en-GB" sz="2000" b="0" i="0" dirty="0">
                <a:solidFill>
                  <a:srgbClr val="373F49"/>
                </a:solidFill>
                <a:effectLst/>
                <a:latin typeface="Barlow" pitchFamily="2" charset="77"/>
              </a:rPr>
              <a:t>Terraform is written in Go which is known as one of the most efficient programming languages.</a:t>
            </a:r>
          </a:p>
          <a:p>
            <a:pPr algn="l"/>
            <a:r>
              <a:rPr lang="en-GB" sz="2000" b="0" i="0" dirty="0">
                <a:solidFill>
                  <a:srgbClr val="373F49"/>
                </a:solidFill>
                <a:effectLst/>
                <a:latin typeface="Barlow" pitchFamily="2" charset="77"/>
              </a:rPr>
              <a:t>State management is a key component of any long-term project, and Terraform keeps track of all changes in the environment.</a:t>
            </a:r>
          </a:p>
          <a:p>
            <a:r>
              <a:rPr lang="en-GB" sz="2000" dirty="0"/>
              <a:t>Terraform is Agentless</a:t>
            </a:r>
          </a:p>
          <a:p>
            <a:r>
              <a:rPr lang="en-GB" sz="2000" b="1" i="0" dirty="0">
                <a:solidFill>
                  <a:srgbClr val="000000"/>
                </a:solidFill>
                <a:effectLst/>
                <a:latin typeface="Barlow" pitchFamily="2" charset="77"/>
              </a:rPr>
              <a:t>Terraform has a large community with enterprise support options</a:t>
            </a:r>
            <a:br>
              <a:rPr lang="en-GB" dirty="0"/>
            </a:br>
            <a:endParaRPr lang="en-GB" b="1" dirty="0">
              <a:solidFill>
                <a:srgbClr val="000000"/>
              </a:solidFill>
              <a:latin typeface="Barlow" panose="020F0502020204030204" pitchFamily="34" charset="0"/>
            </a:endParaRPr>
          </a:p>
        </p:txBody>
      </p:sp>
      <p:pic>
        <p:nvPicPr>
          <p:cNvPr id="1026" name="Picture 2" descr="blog post image">
            <a:extLst>
              <a:ext uri="{FF2B5EF4-FFF2-40B4-BE49-F238E27FC236}">
                <a16:creationId xmlns:a16="http://schemas.microsoft.com/office/drawing/2014/main" id="{2109865E-85D6-D7D3-D1A3-07B39A0DE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9108" y="4114800"/>
            <a:ext cx="6614402" cy="3671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7002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21C99002-099A-DE49-B824-DE6DBD84A1A5}"/>
              </a:ext>
            </a:extLst>
          </p:cNvPr>
          <p:cNvGraphicFramePr/>
          <p:nvPr/>
        </p:nvGraphicFramePr>
        <p:xfrm>
          <a:off x="135082" y="944716"/>
          <a:ext cx="14360235" cy="35969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Oval 6">
            <a:extLst>
              <a:ext uri="{FF2B5EF4-FFF2-40B4-BE49-F238E27FC236}">
                <a16:creationId xmlns:a16="http://schemas.microsoft.com/office/drawing/2014/main" id="{A161CE93-17E0-9D44-98AD-D4837A3A3DD5}"/>
              </a:ext>
            </a:extLst>
          </p:cNvPr>
          <p:cNvSpPr/>
          <p:nvPr/>
        </p:nvSpPr>
        <p:spPr>
          <a:xfrm>
            <a:off x="1316183" y="1309254"/>
            <a:ext cx="467591" cy="47798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 name="Oval 7">
            <a:extLst>
              <a:ext uri="{FF2B5EF4-FFF2-40B4-BE49-F238E27FC236}">
                <a16:creationId xmlns:a16="http://schemas.microsoft.com/office/drawing/2014/main" id="{80A41790-BF06-9A49-9D2E-C12021E9D759}"/>
              </a:ext>
            </a:extLst>
          </p:cNvPr>
          <p:cNvSpPr/>
          <p:nvPr/>
        </p:nvSpPr>
        <p:spPr>
          <a:xfrm>
            <a:off x="4035137" y="1309254"/>
            <a:ext cx="467591" cy="47798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Oval 8">
            <a:extLst>
              <a:ext uri="{FF2B5EF4-FFF2-40B4-BE49-F238E27FC236}">
                <a16:creationId xmlns:a16="http://schemas.microsoft.com/office/drawing/2014/main" id="{80FF8689-3E6C-9E45-AF11-DA6AFBA29F5A}"/>
              </a:ext>
            </a:extLst>
          </p:cNvPr>
          <p:cNvSpPr/>
          <p:nvPr/>
        </p:nvSpPr>
        <p:spPr>
          <a:xfrm>
            <a:off x="6847609" y="1309254"/>
            <a:ext cx="467591" cy="47798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0" name="Oval 9">
            <a:extLst>
              <a:ext uri="{FF2B5EF4-FFF2-40B4-BE49-F238E27FC236}">
                <a16:creationId xmlns:a16="http://schemas.microsoft.com/office/drawing/2014/main" id="{5146D40A-581C-3C47-80C6-76F25ACE8ED5}"/>
              </a:ext>
            </a:extLst>
          </p:cNvPr>
          <p:cNvSpPr/>
          <p:nvPr/>
        </p:nvSpPr>
        <p:spPr>
          <a:xfrm>
            <a:off x="9660081" y="1309254"/>
            <a:ext cx="467591" cy="47798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1" name="Oval 10">
            <a:extLst>
              <a:ext uri="{FF2B5EF4-FFF2-40B4-BE49-F238E27FC236}">
                <a16:creationId xmlns:a16="http://schemas.microsoft.com/office/drawing/2014/main" id="{1E0C8899-83C5-9B42-99AB-8B988F1ED88A}"/>
              </a:ext>
            </a:extLst>
          </p:cNvPr>
          <p:cNvSpPr/>
          <p:nvPr/>
        </p:nvSpPr>
        <p:spPr>
          <a:xfrm>
            <a:off x="12566072" y="1309254"/>
            <a:ext cx="467591" cy="47798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2" name="Rectangle 11">
            <a:extLst>
              <a:ext uri="{FF2B5EF4-FFF2-40B4-BE49-F238E27FC236}">
                <a16:creationId xmlns:a16="http://schemas.microsoft.com/office/drawing/2014/main" id="{18C97AF1-5C1C-0048-A78D-3A72CA11CA19}"/>
              </a:ext>
            </a:extLst>
          </p:cNvPr>
          <p:cNvSpPr/>
          <p:nvPr/>
        </p:nvSpPr>
        <p:spPr>
          <a:xfrm>
            <a:off x="135083" y="3532909"/>
            <a:ext cx="2535382" cy="401089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1900" dirty="0"/>
              <a:t>Used to Initialize a working directory containing terraform config files</a:t>
            </a:r>
          </a:p>
          <a:p>
            <a:pPr marL="342900" indent="-342900">
              <a:buFont typeface="Arial" panose="020B0604020202020204" pitchFamily="34" charset="0"/>
              <a:buChar char="•"/>
            </a:pPr>
            <a:r>
              <a:rPr lang="en-IN" sz="1900" dirty="0"/>
              <a:t>This is the first command that should be run after writing a new Terraform configuration</a:t>
            </a:r>
          </a:p>
          <a:p>
            <a:pPr marL="342900" indent="-342900">
              <a:buFont typeface="Arial" panose="020B0604020202020204" pitchFamily="34" charset="0"/>
              <a:buChar char="•"/>
            </a:pPr>
            <a:r>
              <a:rPr lang="en-IN" sz="1900" dirty="0"/>
              <a:t>Downloads </a:t>
            </a:r>
            <a:r>
              <a:rPr lang="en-IN" sz="1900" dirty="0">
                <a:solidFill>
                  <a:srgbClr val="FFFF00"/>
                </a:solidFill>
              </a:rPr>
              <a:t>Providers</a:t>
            </a:r>
            <a:endParaRPr lang="en-US" sz="1900" dirty="0">
              <a:solidFill>
                <a:srgbClr val="FFFF00"/>
              </a:solidFill>
            </a:endParaRPr>
          </a:p>
          <a:p>
            <a:pPr marL="342900" indent="-342900">
              <a:buFont typeface="Arial" panose="020B0604020202020204" pitchFamily="34" charset="0"/>
              <a:buChar char="•"/>
            </a:pPr>
            <a:endParaRPr lang="en-US" sz="2000" dirty="0"/>
          </a:p>
        </p:txBody>
      </p:sp>
      <p:sp>
        <p:nvSpPr>
          <p:cNvPr id="14" name="Rectangle 13">
            <a:extLst>
              <a:ext uri="{FF2B5EF4-FFF2-40B4-BE49-F238E27FC236}">
                <a16:creationId xmlns:a16="http://schemas.microsoft.com/office/drawing/2014/main" id="{FC0460A0-E145-FF4E-A86D-3C0C48402798}"/>
              </a:ext>
            </a:extLst>
          </p:cNvPr>
          <p:cNvSpPr/>
          <p:nvPr/>
        </p:nvSpPr>
        <p:spPr>
          <a:xfrm>
            <a:off x="3001241" y="3532908"/>
            <a:ext cx="2535382" cy="40108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dirty="0"/>
              <a:t>Validates the terraform configurations files in that respective directory to ensure they are </a:t>
            </a:r>
            <a:r>
              <a:rPr lang="en-US" sz="2000" dirty="0">
                <a:solidFill>
                  <a:srgbClr val="FFFF00"/>
                </a:solidFill>
              </a:rPr>
              <a:t>syntactically valid and internally consistent. </a:t>
            </a:r>
          </a:p>
          <a:p>
            <a:pPr marL="342900" indent="-342900">
              <a:buFont typeface="Arial" panose="020B0604020202020204" pitchFamily="34" charset="0"/>
              <a:buChar char="•"/>
            </a:pPr>
            <a:endParaRPr lang="en-US" sz="2000" dirty="0"/>
          </a:p>
        </p:txBody>
      </p:sp>
      <p:sp>
        <p:nvSpPr>
          <p:cNvPr id="15" name="Rectangle 14">
            <a:extLst>
              <a:ext uri="{FF2B5EF4-FFF2-40B4-BE49-F238E27FC236}">
                <a16:creationId xmlns:a16="http://schemas.microsoft.com/office/drawing/2014/main" id="{4657BB7F-D76F-5C45-AFC3-7EFF8C1C080D}"/>
              </a:ext>
            </a:extLst>
          </p:cNvPr>
          <p:cNvSpPr/>
          <p:nvPr/>
        </p:nvSpPr>
        <p:spPr>
          <a:xfrm>
            <a:off x="5813713" y="3543297"/>
            <a:ext cx="2535382" cy="40108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dirty="0"/>
              <a:t>Creates an execution plan</a:t>
            </a:r>
          </a:p>
          <a:p>
            <a:pPr marL="342900" indent="-342900">
              <a:buFont typeface="Arial" panose="020B0604020202020204" pitchFamily="34" charset="0"/>
              <a:buChar char="•"/>
            </a:pPr>
            <a:r>
              <a:rPr lang="en-US" sz="2000" dirty="0"/>
              <a:t>Terraform performs a refresh and determines what actions are necessary to achieve the </a:t>
            </a:r>
            <a:r>
              <a:rPr lang="en-US" sz="2000" dirty="0">
                <a:solidFill>
                  <a:srgbClr val="FFFF00"/>
                </a:solidFill>
              </a:rPr>
              <a:t>desired state </a:t>
            </a:r>
            <a:r>
              <a:rPr lang="en-US" sz="2000" dirty="0"/>
              <a:t>specified in configuration files</a:t>
            </a:r>
          </a:p>
        </p:txBody>
      </p:sp>
      <p:sp>
        <p:nvSpPr>
          <p:cNvPr id="16" name="Rectangle 15">
            <a:extLst>
              <a:ext uri="{FF2B5EF4-FFF2-40B4-BE49-F238E27FC236}">
                <a16:creationId xmlns:a16="http://schemas.microsoft.com/office/drawing/2014/main" id="{6E2E1547-D5E2-F24E-B189-1D9E635BB5E2}"/>
              </a:ext>
            </a:extLst>
          </p:cNvPr>
          <p:cNvSpPr/>
          <p:nvPr/>
        </p:nvSpPr>
        <p:spPr>
          <a:xfrm>
            <a:off x="8626185" y="3532907"/>
            <a:ext cx="2535382" cy="401089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dirty="0"/>
              <a:t>Used to apply the changes required </a:t>
            </a:r>
            <a:r>
              <a:rPr lang="en-US" sz="2000" dirty="0">
                <a:solidFill>
                  <a:srgbClr val="FFFF00"/>
                </a:solidFill>
              </a:rPr>
              <a:t>to reach the desired state</a:t>
            </a:r>
            <a:r>
              <a:rPr lang="en-US" sz="2000" dirty="0"/>
              <a:t> of the configuration.</a:t>
            </a:r>
          </a:p>
          <a:p>
            <a:pPr marL="342900" indent="-342900">
              <a:buFont typeface="Arial" panose="020B0604020202020204" pitchFamily="34" charset="0"/>
              <a:buChar char="•"/>
            </a:pPr>
            <a:r>
              <a:rPr lang="en-IN" sz="2000" dirty="0"/>
              <a:t>By default, apply scans the current directory for the configuration and applies the changes appropriately.</a:t>
            </a:r>
            <a:endParaRPr lang="en-US" sz="2000" dirty="0"/>
          </a:p>
        </p:txBody>
      </p:sp>
      <p:sp>
        <p:nvSpPr>
          <p:cNvPr id="17" name="Rectangle 16">
            <a:extLst>
              <a:ext uri="{FF2B5EF4-FFF2-40B4-BE49-F238E27FC236}">
                <a16:creationId xmlns:a16="http://schemas.microsoft.com/office/drawing/2014/main" id="{8C794B5E-6FBE-B841-B471-8F0A441CCFDB}"/>
              </a:ext>
            </a:extLst>
          </p:cNvPr>
          <p:cNvSpPr/>
          <p:nvPr/>
        </p:nvSpPr>
        <p:spPr>
          <a:xfrm>
            <a:off x="11435193" y="3532906"/>
            <a:ext cx="2535382" cy="401089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IN" sz="2000" dirty="0"/>
              <a:t>Used to destroy the Terraform-managed infrastructure</a:t>
            </a:r>
          </a:p>
          <a:p>
            <a:pPr marL="342900" indent="-342900">
              <a:buFont typeface="Arial" panose="020B0604020202020204" pitchFamily="34" charset="0"/>
              <a:buChar char="•"/>
            </a:pPr>
            <a:r>
              <a:rPr lang="en-US" sz="2000" dirty="0"/>
              <a:t>This will ask for confirmation before destroying.</a:t>
            </a:r>
          </a:p>
        </p:txBody>
      </p:sp>
      <p:sp>
        <p:nvSpPr>
          <p:cNvPr id="20" name="Rounded Rectangle 19">
            <a:extLst>
              <a:ext uri="{FF2B5EF4-FFF2-40B4-BE49-F238E27FC236}">
                <a16:creationId xmlns:a16="http://schemas.microsoft.com/office/drawing/2014/main" id="{9C04A9AB-1307-5548-87DE-B927514C2815}"/>
              </a:ext>
            </a:extLst>
          </p:cNvPr>
          <p:cNvSpPr/>
          <p:nvPr/>
        </p:nvSpPr>
        <p:spPr>
          <a:xfrm>
            <a:off x="135083" y="103051"/>
            <a:ext cx="14360234" cy="841665"/>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Terraform Workflow</a:t>
            </a:r>
          </a:p>
        </p:txBody>
      </p:sp>
    </p:spTree>
    <p:extLst>
      <p:ext uri="{BB962C8B-B14F-4D97-AF65-F5344CB8AC3E}">
        <p14:creationId xmlns:p14="http://schemas.microsoft.com/office/powerpoint/2010/main" val="1285675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down)">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down)">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down)">
                                      <p:cBhvr>
                                        <p:cTn id="4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animBg="1"/>
      <p:bldP spid="8" grpId="0" animBg="1"/>
      <p:bldP spid="9" grpId="0" animBg="1"/>
      <p:bldP spid="10" grpId="0" animBg="1"/>
      <p:bldP spid="11" grpId="0" animBg="1"/>
      <p:bldP spid="12" grpId="0" animBg="1"/>
      <p:bldP spid="14" grpId="0" animBg="1"/>
      <p:bldP spid="15" grpId="0" animBg="1"/>
      <p:bldP spid="16"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D65C79-7671-814D-A232-105A3CB7DF5A}"/>
              </a:ext>
            </a:extLst>
          </p:cNvPr>
          <p:cNvSpPr>
            <a:spLocks noGrp="1"/>
          </p:cNvSpPr>
          <p:nvPr>
            <p:ph type="title"/>
          </p:nvPr>
        </p:nvSpPr>
        <p:spPr>
          <a:xfrm>
            <a:off x="1005840" y="-106033"/>
            <a:ext cx="12618720" cy="1188851"/>
          </a:xfrm>
        </p:spPr>
        <p:txBody>
          <a:bodyPr>
            <a:normAutofit fontScale="90000"/>
          </a:bodyPr>
          <a:lstStyle/>
          <a:p>
            <a:r>
              <a:rPr lang="en-US" dirty="0"/>
              <a:t>Terraform Language Basics – </a:t>
            </a:r>
            <a:r>
              <a:rPr lang="en-US" dirty="0">
                <a:solidFill>
                  <a:srgbClr val="7030A0"/>
                </a:solidFill>
              </a:rPr>
              <a:t>Configuration Syntax</a:t>
            </a:r>
            <a:endParaRPr lang="en-US" dirty="0"/>
          </a:p>
        </p:txBody>
      </p:sp>
      <p:pic>
        <p:nvPicPr>
          <p:cNvPr id="6" name="Picture 5">
            <a:extLst>
              <a:ext uri="{FF2B5EF4-FFF2-40B4-BE49-F238E27FC236}">
                <a16:creationId xmlns:a16="http://schemas.microsoft.com/office/drawing/2014/main" id="{12EF3E9F-0C95-0048-8D0B-166326F55A21}"/>
              </a:ext>
            </a:extLst>
          </p:cNvPr>
          <p:cNvPicPr>
            <a:picLocks noChangeAspect="1"/>
          </p:cNvPicPr>
          <p:nvPr/>
        </p:nvPicPr>
        <p:blipFill>
          <a:blip r:embed="rId2"/>
          <a:stretch>
            <a:fillRect/>
          </a:stretch>
        </p:blipFill>
        <p:spPr>
          <a:xfrm>
            <a:off x="2729919" y="1408545"/>
            <a:ext cx="9232900" cy="4851400"/>
          </a:xfrm>
          <a:prstGeom prst="rect">
            <a:avLst/>
          </a:prstGeom>
        </p:spPr>
      </p:pic>
      <p:sp>
        <p:nvSpPr>
          <p:cNvPr id="7" name="Rectangle 6">
            <a:extLst>
              <a:ext uri="{FF2B5EF4-FFF2-40B4-BE49-F238E27FC236}">
                <a16:creationId xmlns:a16="http://schemas.microsoft.com/office/drawing/2014/main" id="{4CBBC29B-DB2E-4448-B170-693A30B7CC64}"/>
              </a:ext>
            </a:extLst>
          </p:cNvPr>
          <p:cNvSpPr/>
          <p:nvPr/>
        </p:nvSpPr>
        <p:spPr>
          <a:xfrm>
            <a:off x="348089" y="4523514"/>
            <a:ext cx="1963883" cy="52993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Type</a:t>
            </a:r>
          </a:p>
        </p:txBody>
      </p:sp>
      <p:sp>
        <p:nvSpPr>
          <p:cNvPr id="10" name="Rectangle 9">
            <a:extLst>
              <a:ext uri="{FF2B5EF4-FFF2-40B4-BE49-F238E27FC236}">
                <a16:creationId xmlns:a16="http://schemas.microsoft.com/office/drawing/2014/main" id="{012CED80-C7D6-FE4F-8734-12079E13F279}"/>
              </a:ext>
            </a:extLst>
          </p:cNvPr>
          <p:cNvSpPr/>
          <p:nvPr/>
        </p:nvSpPr>
        <p:spPr>
          <a:xfrm>
            <a:off x="12214512" y="3758043"/>
            <a:ext cx="1963884" cy="52993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Labels</a:t>
            </a:r>
          </a:p>
        </p:txBody>
      </p:sp>
      <p:sp>
        <p:nvSpPr>
          <p:cNvPr id="11" name="Rectangle 10">
            <a:extLst>
              <a:ext uri="{FF2B5EF4-FFF2-40B4-BE49-F238E27FC236}">
                <a16:creationId xmlns:a16="http://schemas.microsoft.com/office/drawing/2014/main" id="{9805803E-2383-5049-A7B4-C4A332DB9F28}"/>
              </a:ext>
            </a:extLst>
          </p:cNvPr>
          <p:cNvSpPr/>
          <p:nvPr/>
        </p:nvSpPr>
        <p:spPr>
          <a:xfrm>
            <a:off x="7747576" y="6426362"/>
            <a:ext cx="1963884" cy="5299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Arguments</a:t>
            </a:r>
          </a:p>
        </p:txBody>
      </p:sp>
      <p:sp>
        <p:nvSpPr>
          <p:cNvPr id="12" name="Rectangle 11">
            <a:extLst>
              <a:ext uri="{FF2B5EF4-FFF2-40B4-BE49-F238E27FC236}">
                <a16:creationId xmlns:a16="http://schemas.microsoft.com/office/drawing/2014/main" id="{9B32EA88-6570-8648-8841-37259EABE226}"/>
              </a:ext>
            </a:extLst>
          </p:cNvPr>
          <p:cNvSpPr/>
          <p:nvPr/>
        </p:nvSpPr>
        <p:spPr>
          <a:xfrm>
            <a:off x="2836714" y="4569196"/>
            <a:ext cx="1641764" cy="457200"/>
          </a:xfrm>
          <a:prstGeom prst="rect">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CB03B02-A944-E247-89E6-6D43E616AF8E}"/>
              </a:ext>
            </a:extLst>
          </p:cNvPr>
          <p:cNvSpPr/>
          <p:nvPr/>
        </p:nvSpPr>
        <p:spPr>
          <a:xfrm>
            <a:off x="4585272" y="4597317"/>
            <a:ext cx="4485989" cy="457200"/>
          </a:xfrm>
          <a:prstGeom prst="rect">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1E3AD7EF-5A9F-A349-BE29-2046EC84DCD1}"/>
              </a:ext>
            </a:extLst>
          </p:cNvPr>
          <p:cNvCxnSpPr>
            <a:stCxn id="7" idx="3"/>
            <a:endCxn id="12" idx="1"/>
          </p:cNvCxnSpPr>
          <p:nvPr/>
        </p:nvCxnSpPr>
        <p:spPr>
          <a:xfrm>
            <a:off x="2311972" y="4788483"/>
            <a:ext cx="524742" cy="9313"/>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A56B1656-B191-F741-B458-E6C29B6CB4E4}"/>
              </a:ext>
            </a:extLst>
          </p:cNvPr>
          <p:cNvSpPr/>
          <p:nvPr/>
        </p:nvSpPr>
        <p:spPr>
          <a:xfrm>
            <a:off x="3293918" y="5133109"/>
            <a:ext cx="7273637" cy="935182"/>
          </a:xfrm>
          <a:prstGeom prst="rect">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E3208960-4FDA-8E4B-A94B-91ED21F255CA}"/>
              </a:ext>
            </a:extLst>
          </p:cNvPr>
          <p:cNvCxnSpPr>
            <a:cxnSpLocks/>
            <a:stCxn id="11" idx="0"/>
          </p:cNvCxnSpPr>
          <p:nvPr/>
        </p:nvCxnSpPr>
        <p:spPr>
          <a:xfrm flipV="1">
            <a:off x="8729518" y="6068291"/>
            <a:ext cx="0" cy="35807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47AE146-127B-8143-A92E-68CD9BFF29F4}"/>
              </a:ext>
            </a:extLst>
          </p:cNvPr>
          <p:cNvCxnSpPr>
            <a:stCxn id="10" idx="1"/>
          </p:cNvCxnSpPr>
          <p:nvPr/>
        </p:nvCxnSpPr>
        <p:spPr>
          <a:xfrm flipH="1">
            <a:off x="6930736" y="4023012"/>
            <a:ext cx="5283776" cy="546184"/>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AD3738B-2023-0C43-ADA2-6B9C6B72AA8B}"/>
              </a:ext>
            </a:extLst>
          </p:cNvPr>
          <p:cNvSpPr/>
          <p:nvPr/>
        </p:nvSpPr>
        <p:spPr>
          <a:xfrm>
            <a:off x="12214512" y="4569196"/>
            <a:ext cx="2249633" cy="28187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Based on Block Type block labels will be 1 or 2</a:t>
            </a:r>
          </a:p>
          <a:p>
            <a:r>
              <a:rPr lang="en-US" b="1" dirty="0"/>
              <a:t>Example: </a:t>
            </a:r>
            <a:r>
              <a:rPr lang="en-US" dirty="0"/>
              <a:t>Resource – 2 labels</a:t>
            </a:r>
          </a:p>
          <a:p>
            <a:r>
              <a:rPr lang="en-US" dirty="0"/>
              <a:t>Variables – 1 label</a:t>
            </a:r>
          </a:p>
        </p:txBody>
      </p:sp>
      <p:sp>
        <p:nvSpPr>
          <p:cNvPr id="22" name="Rectangle 21">
            <a:extLst>
              <a:ext uri="{FF2B5EF4-FFF2-40B4-BE49-F238E27FC236}">
                <a16:creationId xmlns:a16="http://schemas.microsoft.com/office/drawing/2014/main" id="{F315B4F7-6163-C349-89ED-F2C246E4E792}"/>
              </a:ext>
            </a:extLst>
          </p:cNvPr>
          <p:cNvSpPr/>
          <p:nvPr/>
        </p:nvSpPr>
        <p:spPr>
          <a:xfrm>
            <a:off x="348088" y="5204532"/>
            <a:ext cx="1963883" cy="106119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 Level &amp; Block inside Blocks</a:t>
            </a:r>
          </a:p>
        </p:txBody>
      </p:sp>
      <p:sp>
        <p:nvSpPr>
          <p:cNvPr id="23" name="Rectangle 22">
            <a:extLst>
              <a:ext uri="{FF2B5EF4-FFF2-40B4-BE49-F238E27FC236}">
                <a16:creationId xmlns:a16="http://schemas.microsoft.com/office/drawing/2014/main" id="{DE66D795-6D4C-F541-8D30-37DECE0837B6}"/>
              </a:ext>
            </a:extLst>
          </p:cNvPr>
          <p:cNvSpPr/>
          <p:nvPr/>
        </p:nvSpPr>
        <p:spPr>
          <a:xfrm>
            <a:off x="327298" y="6346824"/>
            <a:ext cx="4610462" cy="56111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Top Level Blocks: </a:t>
            </a:r>
            <a:r>
              <a:rPr lang="en-US" dirty="0"/>
              <a:t>resource, provider</a:t>
            </a:r>
          </a:p>
        </p:txBody>
      </p:sp>
      <p:sp>
        <p:nvSpPr>
          <p:cNvPr id="24" name="Rectangle 23">
            <a:extLst>
              <a:ext uri="{FF2B5EF4-FFF2-40B4-BE49-F238E27FC236}">
                <a16:creationId xmlns:a16="http://schemas.microsoft.com/office/drawing/2014/main" id="{928F12F5-F84C-8842-89C2-24028F2D1E9C}"/>
              </a:ext>
            </a:extLst>
          </p:cNvPr>
          <p:cNvSpPr/>
          <p:nvPr/>
        </p:nvSpPr>
        <p:spPr>
          <a:xfrm>
            <a:off x="327298" y="6984566"/>
            <a:ext cx="4610462" cy="56111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Block Inside Block: </a:t>
            </a:r>
            <a:r>
              <a:rPr lang="en-US" dirty="0"/>
              <a:t>provisioners, resource specific blocks like tags </a:t>
            </a:r>
          </a:p>
        </p:txBody>
      </p:sp>
    </p:spTree>
    <p:extLst>
      <p:ext uri="{BB962C8B-B14F-4D97-AF65-F5344CB8AC3E}">
        <p14:creationId xmlns:p14="http://schemas.microsoft.com/office/powerpoint/2010/main" val="96573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par>
                                <p:cTn id="13" presetID="22" presetClass="entr" presetSubtype="4"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down)">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down)">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down)">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down)">
                                      <p:cBhvr>
                                        <p:cTn id="35" dur="500"/>
                                        <p:tgtEl>
                                          <p:spTgt spid="20"/>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down)">
                                      <p:cBhvr>
                                        <p:cTn id="38" dur="500"/>
                                        <p:tgtEl>
                                          <p:spTgt spid="10"/>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down)">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down)">
                                      <p:cBhvr>
                                        <p:cTn id="46" dur="500"/>
                                        <p:tgtEl>
                                          <p:spTgt spid="2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down)">
                                      <p:cBhvr>
                                        <p:cTn id="51" dur="500"/>
                                        <p:tgtEl>
                                          <p:spTgt spid="16"/>
                                        </p:tgtEl>
                                      </p:cBhvr>
                                    </p:animEffect>
                                  </p:childTnLst>
                                </p:cTn>
                              </p:par>
                              <p:par>
                                <p:cTn id="52" presetID="22" presetClass="entr" presetSubtype="4" fill="hold"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ipe(down)">
                                      <p:cBhvr>
                                        <p:cTn id="54" dur="500"/>
                                        <p:tgtEl>
                                          <p:spTgt spid="18"/>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down)">
                                      <p:cBhvr>
                                        <p:cTn id="5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3" grpId="0" animBg="1"/>
      <p:bldP spid="16" grpId="0" animBg="1"/>
      <p:bldP spid="21" grpId="0" animBg="1"/>
      <p:bldP spid="22" grpId="0" animBg="1"/>
      <p:bldP spid="23"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D65C79-7671-814D-A232-105A3CB7DF5A}"/>
              </a:ext>
            </a:extLst>
          </p:cNvPr>
          <p:cNvSpPr>
            <a:spLocks noGrp="1"/>
          </p:cNvSpPr>
          <p:nvPr>
            <p:ph type="title"/>
          </p:nvPr>
        </p:nvSpPr>
        <p:spPr>
          <a:xfrm>
            <a:off x="1005840" y="-106033"/>
            <a:ext cx="12618720" cy="1188851"/>
          </a:xfrm>
        </p:spPr>
        <p:txBody>
          <a:bodyPr>
            <a:normAutofit fontScale="90000"/>
          </a:bodyPr>
          <a:lstStyle/>
          <a:p>
            <a:r>
              <a:rPr lang="en-US" dirty="0"/>
              <a:t>Terraform Language Basics – </a:t>
            </a:r>
            <a:r>
              <a:rPr lang="en-US" dirty="0">
                <a:solidFill>
                  <a:srgbClr val="7030A0"/>
                </a:solidFill>
              </a:rPr>
              <a:t>Configuration Syntax</a:t>
            </a:r>
            <a:endParaRPr lang="en-US" dirty="0"/>
          </a:p>
        </p:txBody>
      </p:sp>
      <p:pic>
        <p:nvPicPr>
          <p:cNvPr id="6" name="Picture 5">
            <a:extLst>
              <a:ext uri="{FF2B5EF4-FFF2-40B4-BE49-F238E27FC236}">
                <a16:creationId xmlns:a16="http://schemas.microsoft.com/office/drawing/2014/main" id="{12EF3E9F-0C95-0048-8D0B-166326F55A21}"/>
              </a:ext>
            </a:extLst>
          </p:cNvPr>
          <p:cNvPicPr>
            <a:picLocks noChangeAspect="1"/>
          </p:cNvPicPr>
          <p:nvPr/>
        </p:nvPicPr>
        <p:blipFill>
          <a:blip r:embed="rId2"/>
          <a:stretch>
            <a:fillRect/>
          </a:stretch>
        </p:blipFill>
        <p:spPr>
          <a:xfrm>
            <a:off x="2792264" y="1408545"/>
            <a:ext cx="9232900" cy="4851400"/>
          </a:xfrm>
          <a:prstGeom prst="rect">
            <a:avLst/>
          </a:prstGeom>
        </p:spPr>
      </p:pic>
      <p:sp>
        <p:nvSpPr>
          <p:cNvPr id="11" name="Rectangle 10">
            <a:extLst>
              <a:ext uri="{FF2B5EF4-FFF2-40B4-BE49-F238E27FC236}">
                <a16:creationId xmlns:a16="http://schemas.microsoft.com/office/drawing/2014/main" id="{9805803E-2383-5049-A7B4-C4A332DB9F28}"/>
              </a:ext>
            </a:extLst>
          </p:cNvPr>
          <p:cNvSpPr/>
          <p:nvPr/>
        </p:nvSpPr>
        <p:spPr>
          <a:xfrm>
            <a:off x="152393" y="4420754"/>
            <a:ext cx="1963884" cy="18391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Argument Name</a:t>
            </a:r>
          </a:p>
          <a:p>
            <a:pPr algn="ctr"/>
            <a:r>
              <a:rPr lang="en-US" dirty="0"/>
              <a:t>[or]</a:t>
            </a:r>
          </a:p>
          <a:p>
            <a:pPr algn="ctr"/>
            <a:r>
              <a:rPr lang="en-US" dirty="0"/>
              <a:t>Identifier</a:t>
            </a:r>
          </a:p>
        </p:txBody>
      </p:sp>
      <p:sp>
        <p:nvSpPr>
          <p:cNvPr id="3" name="Rectangle 2">
            <a:extLst>
              <a:ext uri="{FF2B5EF4-FFF2-40B4-BE49-F238E27FC236}">
                <a16:creationId xmlns:a16="http://schemas.microsoft.com/office/drawing/2014/main" id="{1A518274-D2D2-1A4C-BB1D-5D91444F3288}"/>
              </a:ext>
            </a:extLst>
          </p:cNvPr>
          <p:cNvSpPr/>
          <p:nvPr/>
        </p:nvSpPr>
        <p:spPr>
          <a:xfrm>
            <a:off x="3283523" y="5101936"/>
            <a:ext cx="2597727" cy="914400"/>
          </a:xfrm>
          <a:prstGeom prst="rect">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721F315-8CDB-074B-9C27-40B37C497D64}"/>
              </a:ext>
            </a:extLst>
          </p:cNvPr>
          <p:cNvSpPr/>
          <p:nvPr/>
        </p:nvSpPr>
        <p:spPr>
          <a:xfrm>
            <a:off x="6251859" y="5101936"/>
            <a:ext cx="4357255" cy="914400"/>
          </a:xfrm>
          <a:prstGeom prst="rect">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FAC771F-5AD7-EE4C-BA33-21C7018B8552}"/>
              </a:ext>
            </a:extLst>
          </p:cNvPr>
          <p:cNvSpPr/>
          <p:nvPr/>
        </p:nvSpPr>
        <p:spPr>
          <a:xfrm>
            <a:off x="12516423" y="4639540"/>
            <a:ext cx="1963884" cy="18391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Argument Value</a:t>
            </a:r>
          </a:p>
          <a:p>
            <a:pPr algn="ctr"/>
            <a:r>
              <a:rPr lang="en-US" dirty="0"/>
              <a:t>[or]</a:t>
            </a:r>
          </a:p>
          <a:p>
            <a:pPr algn="ctr"/>
            <a:r>
              <a:rPr lang="en-US" dirty="0"/>
              <a:t>Expression</a:t>
            </a:r>
          </a:p>
        </p:txBody>
      </p:sp>
      <p:cxnSp>
        <p:nvCxnSpPr>
          <p:cNvPr id="8" name="Straight Arrow Connector 7">
            <a:extLst>
              <a:ext uri="{FF2B5EF4-FFF2-40B4-BE49-F238E27FC236}">
                <a16:creationId xmlns:a16="http://schemas.microsoft.com/office/drawing/2014/main" id="{4640B18E-1C54-F94E-AFE5-25E5ECD14AFF}"/>
              </a:ext>
            </a:extLst>
          </p:cNvPr>
          <p:cNvCxnSpPr>
            <a:stCxn id="11" idx="3"/>
          </p:cNvCxnSpPr>
          <p:nvPr/>
        </p:nvCxnSpPr>
        <p:spPr>
          <a:xfrm flipV="1">
            <a:off x="2116277" y="5340349"/>
            <a:ext cx="1167246" cy="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6ECF984-F6EC-094E-9DA2-8978FE711215}"/>
              </a:ext>
            </a:extLst>
          </p:cNvPr>
          <p:cNvCxnSpPr>
            <a:stCxn id="12" idx="1"/>
          </p:cNvCxnSpPr>
          <p:nvPr/>
        </p:nvCxnSpPr>
        <p:spPr>
          <a:xfrm flipH="1" flipV="1">
            <a:off x="10609114" y="5559135"/>
            <a:ext cx="1907309" cy="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363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par>
                                <p:cTn id="16" presetID="22" presetClass="entr" presetSubtype="4"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par>
                                <p:cTn id="24" presetID="22" presetClass="entr" presetSubtype="4"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down)">
                                      <p:cBhvr>
                                        <p:cTn id="26" dur="500"/>
                                        <p:tgtEl>
                                          <p:spTgt spid="14"/>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down)">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 grpId="0" animBg="1"/>
      <p:bldP spid="9"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FED319-B179-FA43-B43C-8436E7CCF988}"/>
              </a:ext>
            </a:extLst>
          </p:cNvPr>
          <p:cNvSpPr>
            <a:spLocks noGrp="1"/>
          </p:cNvSpPr>
          <p:nvPr>
            <p:ph type="title"/>
          </p:nvPr>
        </p:nvSpPr>
        <p:spPr>
          <a:xfrm>
            <a:off x="1005840" y="-111656"/>
            <a:ext cx="12618720" cy="1188851"/>
          </a:xfrm>
        </p:spPr>
        <p:txBody>
          <a:bodyPr/>
          <a:lstStyle/>
          <a:p>
            <a:r>
              <a:rPr lang="en-US" dirty="0"/>
              <a:t>Terraform Basic Blocks</a:t>
            </a:r>
          </a:p>
        </p:txBody>
      </p:sp>
      <p:sp>
        <p:nvSpPr>
          <p:cNvPr id="5" name="Oval 4">
            <a:extLst>
              <a:ext uri="{FF2B5EF4-FFF2-40B4-BE49-F238E27FC236}">
                <a16:creationId xmlns:a16="http://schemas.microsoft.com/office/drawing/2014/main" id="{F6746B64-723C-DF4A-BC12-70A8B972BD18}"/>
              </a:ext>
            </a:extLst>
          </p:cNvPr>
          <p:cNvSpPr/>
          <p:nvPr/>
        </p:nvSpPr>
        <p:spPr>
          <a:xfrm>
            <a:off x="280554" y="1090133"/>
            <a:ext cx="3241964" cy="163137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t>Terraform</a:t>
            </a:r>
          </a:p>
          <a:p>
            <a:pPr algn="ctr"/>
            <a:r>
              <a:rPr lang="en-US" sz="3000" dirty="0"/>
              <a:t>Block</a:t>
            </a:r>
          </a:p>
        </p:txBody>
      </p:sp>
      <p:sp>
        <p:nvSpPr>
          <p:cNvPr id="6" name="Oval 5">
            <a:extLst>
              <a:ext uri="{FF2B5EF4-FFF2-40B4-BE49-F238E27FC236}">
                <a16:creationId xmlns:a16="http://schemas.microsoft.com/office/drawing/2014/main" id="{A238139E-F3CA-9742-A147-53CE3D5F8776}"/>
              </a:ext>
            </a:extLst>
          </p:cNvPr>
          <p:cNvSpPr/>
          <p:nvPr/>
        </p:nvSpPr>
        <p:spPr>
          <a:xfrm>
            <a:off x="5576456" y="1090133"/>
            <a:ext cx="3241964" cy="163137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t>Provider</a:t>
            </a:r>
          </a:p>
          <a:p>
            <a:pPr algn="ctr"/>
            <a:r>
              <a:rPr lang="en-US" sz="3000" dirty="0"/>
              <a:t>Block</a:t>
            </a:r>
          </a:p>
        </p:txBody>
      </p:sp>
      <p:sp>
        <p:nvSpPr>
          <p:cNvPr id="7" name="Oval 6">
            <a:extLst>
              <a:ext uri="{FF2B5EF4-FFF2-40B4-BE49-F238E27FC236}">
                <a16:creationId xmlns:a16="http://schemas.microsoft.com/office/drawing/2014/main" id="{98A2A836-943A-D24B-969B-BCF84274F2A7}"/>
              </a:ext>
            </a:extLst>
          </p:cNvPr>
          <p:cNvSpPr/>
          <p:nvPr/>
        </p:nvSpPr>
        <p:spPr>
          <a:xfrm>
            <a:off x="10841182" y="1188835"/>
            <a:ext cx="3241964" cy="163137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t>Resource</a:t>
            </a:r>
          </a:p>
          <a:p>
            <a:pPr algn="ctr"/>
            <a:r>
              <a:rPr lang="en-US" sz="3000" dirty="0"/>
              <a:t>Block</a:t>
            </a:r>
          </a:p>
        </p:txBody>
      </p:sp>
      <p:sp>
        <p:nvSpPr>
          <p:cNvPr id="8" name="Rectangle 7">
            <a:extLst>
              <a:ext uri="{FF2B5EF4-FFF2-40B4-BE49-F238E27FC236}">
                <a16:creationId xmlns:a16="http://schemas.microsoft.com/office/drawing/2014/main" id="{B5A00140-A861-FE4D-AA1F-2174E94E47B7}"/>
              </a:ext>
            </a:extLst>
          </p:cNvPr>
          <p:cNvSpPr/>
          <p:nvPr/>
        </p:nvSpPr>
        <p:spPr>
          <a:xfrm>
            <a:off x="280554" y="3095579"/>
            <a:ext cx="3855028" cy="6234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Special block used to configure some </a:t>
            </a:r>
            <a:r>
              <a:rPr lang="en-US" dirty="0">
                <a:solidFill>
                  <a:srgbClr val="FFFF00"/>
                </a:solidFill>
              </a:rPr>
              <a:t>behaviors</a:t>
            </a:r>
          </a:p>
        </p:txBody>
      </p:sp>
      <p:sp>
        <p:nvSpPr>
          <p:cNvPr id="11" name="Rectangle 10">
            <a:extLst>
              <a:ext uri="{FF2B5EF4-FFF2-40B4-BE49-F238E27FC236}">
                <a16:creationId xmlns:a16="http://schemas.microsoft.com/office/drawing/2014/main" id="{6637868B-5CDB-A64D-AE74-BC489886FC4E}"/>
              </a:ext>
            </a:extLst>
          </p:cNvPr>
          <p:cNvSpPr/>
          <p:nvPr/>
        </p:nvSpPr>
        <p:spPr>
          <a:xfrm>
            <a:off x="280554" y="3978787"/>
            <a:ext cx="3855028" cy="6234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Required Terraform Version</a:t>
            </a:r>
          </a:p>
        </p:txBody>
      </p:sp>
      <p:sp>
        <p:nvSpPr>
          <p:cNvPr id="12" name="Rectangle 11">
            <a:extLst>
              <a:ext uri="{FF2B5EF4-FFF2-40B4-BE49-F238E27FC236}">
                <a16:creationId xmlns:a16="http://schemas.microsoft.com/office/drawing/2014/main" id="{DCB0B5CF-C503-A049-BEF7-A4EBBCFC7858}"/>
              </a:ext>
            </a:extLst>
          </p:cNvPr>
          <p:cNvSpPr/>
          <p:nvPr/>
        </p:nvSpPr>
        <p:spPr>
          <a:xfrm>
            <a:off x="230331" y="4815265"/>
            <a:ext cx="3855028" cy="6234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List Required Providers</a:t>
            </a:r>
          </a:p>
        </p:txBody>
      </p:sp>
      <p:sp>
        <p:nvSpPr>
          <p:cNvPr id="13" name="Rectangle 12">
            <a:extLst>
              <a:ext uri="{FF2B5EF4-FFF2-40B4-BE49-F238E27FC236}">
                <a16:creationId xmlns:a16="http://schemas.microsoft.com/office/drawing/2014/main" id="{9F7467E2-AAE5-0646-8C8F-D84EFCFDCE3C}"/>
              </a:ext>
            </a:extLst>
          </p:cNvPr>
          <p:cNvSpPr/>
          <p:nvPr/>
        </p:nvSpPr>
        <p:spPr>
          <a:xfrm>
            <a:off x="230331" y="5719255"/>
            <a:ext cx="3855028" cy="6234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Terraform Backend</a:t>
            </a:r>
          </a:p>
        </p:txBody>
      </p:sp>
      <p:sp>
        <p:nvSpPr>
          <p:cNvPr id="19" name="Rectangle 18">
            <a:extLst>
              <a:ext uri="{FF2B5EF4-FFF2-40B4-BE49-F238E27FC236}">
                <a16:creationId xmlns:a16="http://schemas.microsoft.com/office/drawing/2014/main" id="{F1148694-D47A-1641-B34B-51EF2DC29FCE}"/>
              </a:ext>
            </a:extLst>
          </p:cNvPr>
          <p:cNvSpPr/>
          <p:nvPr/>
        </p:nvSpPr>
        <p:spPr>
          <a:xfrm>
            <a:off x="5387686" y="3095579"/>
            <a:ext cx="3855028" cy="62345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HEART</a:t>
            </a:r>
            <a:r>
              <a:rPr lang="en-US" dirty="0"/>
              <a:t> of Terraform</a:t>
            </a:r>
          </a:p>
        </p:txBody>
      </p:sp>
      <p:sp>
        <p:nvSpPr>
          <p:cNvPr id="20" name="Rectangle 19">
            <a:extLst>
              <a:ext uri="{FF2B5EF4-FFF2-40B4-BE49-F238E27FC236}">
                <a16:creationId xmlns:a16="http://schemas.microsoft.com/office/drawing/2014/main" id="{1A6701EB-3FB6-0D45-A8DD-6ED795471644}"/>
              </a:ext>
            </a:extLst>
          </p:cNvPr>
          <p:cNvSpPr/>
          <p:nvPr/>
        </p:nvSpPr>
        <p:spPr>
          <a:xfrm>
            <a:off x="5387686" y="3978787"/>
            <a:ext cx="3855028" cy="62345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Terraform relies on providers to </a:t>
            </a:r>
            <a:r>
              <a:rPr lang="en-US" dirty="0">
                <a:solidFill>
                  <a:srgbClr val="FFFF00"/>
                </a:solidFill>
              </a:rPr>
              <a:t>interact</a:t>
            </a:r>
            <a:r>
              <a:rPr lang="en-US" dirty="0"/>
              <a:t> with Remote Systems</a:t>
            </a:r>
          </a:p>
        </p:txBody>
      </p:sp>
      <p:sp>
        <p:nvSpPr>
          <p:cNvPr id="21" name="Rectangle 20">
            <a:extLst>
              <a:ext uri="{FF2B5EF4-FFF2-40B4-BE49-F238E27FC236}">
                <a16:creationId xmlns:a16="http://schemas.microsoft.com/office/drawing/2014/main" id="{2E0B5C6C-29F6-0044-996F-7BC4AD1C90F2}"/>
              </a:ext>
            </a:extLst>
          </p:cNvPr>
          <p:cNvSpPr/>
          <p:nvPr/>
        </p:nvSpPr>
        <p:spPr>
          <a:xfrm>
            <a:off x="5337463" y="4815265"/>
            <a:ext cx="3855028" cy="62345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Declare providers for Terraform to </a:t>
            </a:r>
            <a:r>
              <a:rPr lang="en-US" dirty="0">
                <a:solidFill>
                  <a:srgbClr val="FFFF00"/>
                </a:solidFill>
              </a:rPr>
              <a:t>install</a:t>
            </a:r>
            <a:r>
              <a:rPr lang="en-US" dirty="0"/>
              <a:t> providers &amp; use them</a:t>
            </a:r>
          </a:p>
        </p:txBody>
      </p:sp>
      <p:sp>
        <p:nvSpPr>
          <p:cNvPr id="22" name="Rectangle 21">
            <a:extLst>
              <a:ext uri="{FF2B5EF4-FFF2-40B4-BE49-F238E27FC236}">
                <a16:creationId xmlns:a16="http://schemas.microsoft.com/office/drawing/2014/main" id="{B722CCF1-D9EE-C647-98C1-79D74209F857}"/>
              </a:ext>
            </a:extLst>
          </p:cNvPr>
          <p:cNvSpPr/>
          <p:nvPr/>
        </p:nvSpPr>
        <p:spPr>
          <a:xfrm>
            <a:off x="5337463" y="5719255"/>
            <a:ext cx="3855028" cy="62345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Provider configurations belong to </a:t>
            </a:r>
            <a:r>
              <a:rPr lang="en-US" dirty="0">
                <a:solidFill>
                  <a:srgbClr val="FFFF00"/>
                </a:solidFill>
              </a:rPr>
              <a:t>Root Module</a:t>
            </a:r>
          </a:p>
        </p:txBody>
      </p:sp>
      <p:sp>
        <p:nvSpPr>
          <p:cNvPr id="23" name="Rectangle 22">
            <a:extLst>
              <a:ext uri="{FF2B5EF4-FFF2-40B4-BE49-F238E27FC236}">
                <a16:creationId xmlns:a16="http://schemas.microsoft.com/office/drawing/2014/main" id="{8AE32033-117F-1646-B68A-BF0A172DE0BC}"/>
              </a:ext>
            </a:extLst>
          </p:cNvPr>
          <p:cNvSpPr/>
          <p:nvPr/>
        </p:nvSpPr>
        <p:spPr>
          <a:xfrm>
            <a:off x="10183091" y="3100745"/>
            <a:ext cx="4166755" cy="62345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Each Resource Block describes one or more Infrastructure Objects</a:t>
            </a:r>
          </a:p>
        </p:txBody>
      </p:sp>
      <p:sp>
        <p:nvSpPr>
          <p:cNvPr id="24" name="Rectangle 23">
            <a:extLst>
              <a:ext uri="{FF2B5EF4-FFF2-40B4-BE49-F238E27FC236}">
                <a16:creationId xmlns:a16="http://schemas.microsoft.com/office/drawing/2014/main" id="{6CD44D99-2D4F-3440-9BBC-EAD4369249B5}"/>
              </a:ext>
            </a:extLst>
          </p:cNvPr>
          <p:cNvSpPr/>
          <p:nvPr/>
        </p:nvSpPr>
        <p:spPr>
          <a:xfrm>
            <a:off x="10183090" y="3980490"/>
            <a:ext cx="4166755" cy="62345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Resource Syntax: </a:t>
            </a:r>
          </a:p>
          <a:p>
            <a:pPr algn="ctr"/>
            <a:r>
              <a:rPr lang="en-US" dirty="0"/>
              <a:t>How to declare Resources?</a:t>
            </a:r>
          </a:p>
        </p:txBody>
      </p:sp>
      <p:sp>
        <p:nvSpPr>
          <p:cNvPr id="25" name="Rectangle 24">
            <a:extLst>
              <a:ext uri="{FF2B5EF4-FFF2-40B4-BE49-F238E27FC236}">
                <a16:creationId xmlns:a16="http://schemas.microsoft.com/office/drawing/2014/main" id="{9D8906B9-152A-6D45-B4A7-D2DD7A953DDD}"/>
              </a:ext>
            </a:extLst>
          </p:cNvPr>
          <p:cNvSpPr/>
          <p:nvPr/>
        </p:nvSpPr>
        <p:spPr>
          <a:xfrm>
            <a:off x="10183090" y="4815265"/>
            <a:ext cx="4166755" cy="62345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Resource Behavior: </a:t>
            </a:r>
            <a:r>
              <a:rPr lang="en-US" dirty="0"/>
              <a:t>How Terraform handles resource declarations?</a:t>
            </a:r>
          </a:p>
        </p:txBody>
      </p:sp>
      <p:sp>
        <p:nvSpPr>
          <p:cNvPr id="26" name="Rectangle 25">
            <a:extLst>
              <a:ext uri="{FF2B5EF4-FFF2-40B4-BE49-F238E27FC236}">
                <a16:creationId xmlns:a16="http://schemas.microsoft.com/office/drawing/2014/main" id="{F9304333-80A2-AB4A-B39D-78F8476B60C4}"/>
              </a:ext>
            </a:extLst>
          </p:cNvPr>
          <p:cNvSpPr/>
          <p:nvPr/>
        </p:nvSpPr>
        <p:spPr>
          <a:xfrm>
            <a:off x="10183090" y="5719255"/>
            <a:ext cx="4166755" cy="62345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Provisioners: </a:t>
            </a:r>
            <a:r>
              <a:rPr lang="en-US" dirty="0"/>
              <a:t>We can configure Resource post-creation actions</a:t>
            </a:r>
          </a:p>
        </p:txBody>
      </p:sp>
      <p:cxnSp>
        <p:nvCxnSpPr>
          <p:cNvPr id="27" name="Straight Connector 26">
            <a:extLst>
              <a:ext uri="{FF2B5EF4-FFF2-40B4-BE49-F238E27FC236}">
                <a16:creationId xmlns:a16="http://schemas.microsoft.com/office/drawing/2014/main" id="{112F3E0E-2790-BA47-8C43-03017B90B0A2}"/>
              </a:ext>
            </a:extLst>
          </p:cNvPr>
          <p:cNvCxnSpPr>
            <a:cxnSpLocks/>
          </p:cNvCxnSpPr>
          <p:nvPr/>
        </p:nvCxnSpPr>
        <p:spPr>
          <a:xfrm>
            <a:off x="4572000" y="1306286"/>
            <a:ext cx="0" cy="5114611"/>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E57641E-B67F-9D48-B7C4-D91F89BD7ABA}"/>
              </a:ext>
            </a:extLst>
          </p:cNvPr>
          <p:cNvCxnSpPr>
            <a:cxnSpLocks/>
          </p:cNvCxnSpPr>
          <p:nvPr/>
        </p:nvCxnSpPr>
        <p:spPr>
          <a:xfrm>
            <a:off x="9836727" y="1316334"/>
            <a:ext cx="0" cy="5205046"/>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88EDB652-28C5-0E45-8F6E-39FB5ADD5738}"/>
              </a:ext>
            </a:extLst>
          </p:cNvPr>
          <p:cNvSpPr/>
          <p:nvPr/>
        </p:nvSpPr>
        <p:spPr>
          <a:xfrm>
            <a:off x="579863" y="6722347"/>
            <a:ext cx="8753705" cy="68328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err="1"/>
              <a:t>versions.tf</a:t>
            </a:r>
            <a:endParaRPr lang="en-US" sz="3000" dirty="0"/>
          </a:p>
        </p:txBody>
      </p:sp>
      <p:sp>
        <p:nvSpPr>
          <p:cNvPr id="30" name="Rounded Rectangle 29">
            <a:extLst>
              <a:ext uri="{FF2B5EF4-FFF2-40B4-BE49-F238E27FC236}">
                <a16:creationId xmlns:a16="http://schemas.microsoft.com/office/drawing/2014/main" id="{835051FD-70BD-6743-9687-3C855D81C8F0}"/>
              </a:ext>
            </a:extLst>
          </p:cNvPr>
          <p:cNvSpPr/>
          <p:nvPr/>
        </p:nvSpPr>
        <p:spPr>
          <a:xfrm>
            <a:off x="10109535" y="6727999"/>
            <a:ext cx="4290533" cy="68328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t>resource-</a:t>
            </a:r>
            <a:r>
              <a:rPr lang="en-US" sz="3000" dirty="0" err="1"/>
              <a:t>name.tf</a:t>
            </a:r>
            <a:endParaRPr lang="en-US" sz="3000" dirty="0"/>
          </a:p>
        </p:txBody>
      </p:sp>
    </p:spTree>
    <p:extLst>
      <p:ext uri="{BB962C8B-B14F-4D97-AF65-F5344CB8AC3E}">
        <p14:creationId xmlns:p14="http://schemas.microsoft.com/office/powerpoint/2010/main" val="373545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down)">
                                      <p:cBhvr>
                                        <p:cTn id="26" dur="500"/>
                                        <p:tgtEl>
                                          <p:spTgt spid="12"/>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down)">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down)">
                                      <p:cBhvr>
                                        <p:cTn id="34" dur="500"/>
                                        <p:tgtEl>
                                          <p:spTgt spid="27"/>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down)">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down)">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down)">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wipe(down)">
                                      <p:cBhvr>
                                        <p:cTn id="52" dur="5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down)">
                                      <p:cBhvr>
                                        <p:cTn id="57" dur="500"/>
                                        <p:tgtEl>
                                          <p:spTgt spid="28"/>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down)">
                                      <p:cBhvr>
                                        <p:cTn id="60" dur="500"/>
                                        <p:tgtEl>
                                          <p:spTgt spid="2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ipe(down)">
                                      <p:cBhvr>
                                        <p:cTn id="65" dur="500"/>
                                        <p:tgtEl>
                                          <p:spTgt spid="24"/>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wipe(down)">
                                      <p:cBhvr>
                                        <p:cTn id="68" dur="500"/>
                                        <p:tgtEl>
                                          <p:spTgt spid="25"/>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down)">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wipe(down)">
                                      <p:cBhvr>
                                        <p:cTn id="78" dur="500"/>
                                        <p:tgtEl>
                                          <p:spTgt spid="29"/>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wipe(down)">
                                      <p:cBhvr>
                                        <p:cTn id="8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1" grpId="0" animBg="1"/>
      <p:bldP spid="12" grpId="0" animBg="1"/>
      <p:bldP spid="13" grpId="0" animBg="1"/>
      <p:bldP spid="19" grpId="0" animBg="1"/>
      <p:bldP spid="20" grpId="0" animBg="1"/>
      <p:bldP spid="21" grpId="0" animBg="1"/>
      <p:bldP spid="22" grpId="0" animBg="1"/>
      <p:bldP spid="23" grpId="0" animBg="1"/>
      <p:bldP spid="24" grpId="0" animBg="1"/>
      <p:bldP spid="25" grpId="0" animBg="1"/>
      <p:bldP spid="26" grpId="0" animBg="1"/>
      <p:bldP spid="29" grpId="0" animBg="1"/>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CBB7A28-F196-CD49-815D-EA4C9FA670E8}"/>
              </a:ext>
            </a:extLst>
          </p:cNvPr>
          <p:cNvSpPr>
            <a:spLocks noGrp="1"/>
          </p:cNvSpPr>
          <p:nvPr>
            <p:ph type="ftr" sz="quarter" idx="10"/>
          </p:nvPr>
        </p:nvSpPr>
        <p:spPr/>
        <p:txBody>
          <a:bodyPr/>
          <a:lstStyle/>
          <a:p>
            <a:pPr algn="l"/>
            <a:r>
              <a:rPr lang="en-US"/>
              <a:t>© Kalyan Reddy Daida</a:t>
            </a:r>
            <a:endParaRPr lang="en-GB" dirty="0"/>
          </a:p>
        </p:txBody>
      </p:sp>
      <p:sp>
        <p:nvSpPr>
          <p:cNvPr id="4" name="Title 3">
            <a:extLst>
              <a:ext uri="{FF2B5EF4-FFF2-40B4-BE49-F238E27FC236}">
                <a16:creationId xmlns:a16="http://schemas.microsoft.com/office/drawing/2014/main" id="{B27D2E22-0B1D-314F-B58F-84B112BFD4CA}"/>
              </a:ext>
            </a:extLst>
          </p:cNvPr>
          <p:cNvSpPr>
            <a:spLocks noGrp="1"/>
          </p:cNvSpPr>
          <p:nvPr>
            <p:ph type="title"/>
          </p:nvPr>
        </p:nvSpPr>
        <p:spPr>
          <a:xfrm>
            <a:off x="1005840" y="12560"/>
            <a:ext cx="12618720" cy="1188851"/>
          </a:xfrm>
        </p:spPr>
        <p:txBody>
          <a:bodyPr>
            <a:normAutofit fontScale="90000"/>
          </a:bodyPr>
          <a:lstStyle/>
          <a:p>
            <a:r>
              <a:rPr lang="en-US" dirty="0"/>
              <a:t>Terraform Language Basics – </a:t>
            </a:r>
            <a:r>
              <a:rPr lang="en-US" dirty="0">
                <a:solidFill>
                  <a:srgbClr val="7030A0"/>
                </a:solidFill>
              </a:rPr>
              <a:t>Configuration Syntax</a:t>
            </a:r>
            <a:endParaRPr lang="en-US" dirty="0"/>
          </a:p>
        </p:txBody>
      </p:sp>
      <p:pic>
        <p:nvPicPr>
          <p:cNvPr id="5" name="Picture 4">
            <a:extLst>
              <a:ext uri="{FF2B5EF4-FFF2-40B4-BE49-F238E27FC236}">
                <a16:creationId xmlns:a16="http://schemas.microsoft.com/office/drawing/2014/main" id="{FCA9F112-A450-8242-8A18-055FC32628AC}"/>
              </a:ext>
            </a:extLst>
          </p:cNvPr>
          <p:cNvPicPr>
            <a:picLocks noChangeAspect="1"/>
          </p:cNvPicPr>
          <p:nvPr/>
        </p:nvPicPr>
        <p:blipFill>
          <a:blip r:embed="rId2"/>
          <a:stretch>
            <a:fillRect/>
          </a:stretch>
        </p:blipFill>
        <p:spPr>
          <a:xfrm>
            <a:off x="2669886" y="2731078"/>
            <a:ext cx="11722100" cy="4762500"/>
          </a:xfrm>
          <a:prstGeom prst="rect">
            <a:avLst/>
          </a:prstGeom>
        </p:spPr>
      </p:pic>
      <p:sp>
        <p:nvSpPr>
          <p:cNvPr id="6" name="Rectangle 5">
            <a:extLst>
              <a:ext uri="{FF2B5EF4-FFF2-40B4-BE49-F238E27FC236}">
                <a16:creationId xmlns:a16="http://schemas.microsoft.com/office/drawing/2014/main" id="{673A1A5B-82F0-884A-B34C-9075ADD8D069}"/>
              </a:ext>
            </a:extLst>
          </p:cNvPr>
          <p:cNvSpPr/>
          <p:nvPr/>
        </p:nvSpPr>
        <p:spPr>
          <a:xfrm>
            <a:off x="4301836" y="1709287"/>
            <a:ext cx="9322724" cy="48837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Single Line Comments with # or //</a:t>
            </a:r>
          </a:p>
        </p:txBody>
      </p:sp>
      <p:cxnSp>
        <p:nvCxnSpPr>
          <p:cNvPr id="8" name="Straight Arrow Connector 7">
            <a:extLst>
              <a:ext uri="{FF2B5EF4-FFF2-40B4-BE49-F238E27FC236}">
                <a16:creationId xmlns:a16="http://schemas.microsoft.com/office/drawing/2014/main" id="{CE8CAD09-5BE0-8D4F-8539-C2C7170AB6E7}"/>
              </a:ext>
            </a:extLst>
          </p:cNvPr>
          <p:cNvCxnSpPr>
            <a:stCxn id="6" idx="2"/>
          </p:cNvCxnSpPr>
          <p:nvPr/>
        </p:nvCxnSpPr>
        <p:spPr>
          <a:xfrm flipH="1">
            <a:off x="6213764" y="2197659"/>
            <a:ext cx="2749434" cy="722186"/>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D08149E-C440-B747-ABB8-9C67029240DA}"/>
              </a:ext>
            </a:extLst>
          </p:cNvPr>
          <p:cNvCxnSpPr>
            <a:stCxn id="6" idx="2"/>
          </p:cNvCxnSpPr>
          <p:nvPr/>
        </p:nvCxnSpPr>
        <p:spPr>
          <a:xfrm>
            <a:off x="8963198" y="2197659"/>
            <a:ext cx="3173384" cy="1584632"/>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296A8AA-B812-7643-8140-1B8964AF7BEF}"/>
              </a:ext>
            </a:extLst>
          </p:cNvPr>
          <p:cNvSpPr/>
          <p:nvPr/>
        </p:nvSpPr>
        <p:spPr>
          <a:xfrm>
            <a:off x="93518" y="3331135"/>
            <a:ext cx="2493818" cy="106422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Multi-line comment</a:t>
            </a:r>
          </a:p>
        </p:txBody>
      </p:sp>
      <p:cxnSp>
        <p:nvCxnSpPr>
          <p:cNvPr id="13" name="Elbow Connector 12">
            <a:extLst>
              <a:ext uri="{FF2B5EF4-FFF2-40B4-BE49-F238E27FC236}">
                <a16:creationId xmlns:a16="http://schemas.microsoft.com/office/drawing/2014/main" id="{A5AD1F1E-4E4E-0142-BCF2-7DB69252F118}"/>
              </a:ext>
            </a:extLst>
          </p:cNvPr>
          <p:cNvCxnSpPr>
            <a:stCxn id="11" idx="2"/>
          </p:cNvCxnSpPr>
          <p:nvPr/>
        </p:nvCxnSpPr>
        <p:spPr>
          <a:xfrm rot="16200000" flipH="1">
            <a:off x="1657350" y="4078431"/>
            <a:ext cx="1226127" cy="1859973"/>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2364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par>
                                <p:cTn id="13" presetID="2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par>
                                <p:cTn id="26" presetID="22" presetClass="entr" presetSubtype="4"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down)">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A3B0EC-02EE-714F-86E6-93BA14194D9F}"/>
              </a:ext>
            </a:extLst>
          </p:cNvPr>
          <p:cNvSpPr>
            <a:spLocks noGrp="1"/>
          </p:cNvSpPr>
          <p:nvPr>
            <p:ph type="title"/>
          </p:nvPr>
        </p:nvSpPr>
        <p:spPr>
          <a:xfrm>
            <a:off x="568862" y="174812"/>
            <a:ext cx="3782810" cy="1878403"/>
          </a:xfrm>
        </p:spPr>
        <p:txBody>
          <a:bodyPr>
            <a:normAutofit fontScale="90000"/>
          </a:bodyPr>
          <a:lstStyle/>
          <a:p>
            <a:r>
              <a:rPr lang="en-US" dirty="0"/>
              <a:t>AWS VPC</a:t>
            </a:r>
            <a:br>
              <a:rPr lang="en-US" dirty="0"/>
            </a:br>
            <a:r>
              <a:rPr lang="en-US" dirty="0"/>
              <a:t>3-Tier</a:t>
            </a:r>
            <a:br>
              <a:rPr lang="en-US" dirty="0"/>
            </a:br>
            <a:r>
              <a:rPr lang="en-US" dirty="0"/>
              <a:t>Architecture</a:t>
            </a:r>
          </a:p>
        </p:txBody>
      </p:sp>
      <p:sp>
        <p:nvSpPr>
          <p:cNvPr id="5" name="Rectangle 4">
            <a:extLst>
              <a:ext uri="{FF2B5EF4-FFF2-40B4-BE49-F238E27FC236}">
                <a16:creationId xmlns:a16="http://schemas.microsoft.com/office/drawing/2014/main" id="{8DC58FDB-EDA8-7B48-B2DA-359E28B959A4}"/>
              </a:ext>
            </a:extLst>
          </p:cNvPr>
          <p:cNvSpPr/>
          <p:nvPr/>
        </p:nvSpPr>
        <p:spPr bwMode="auto">
          <a:xfrm>
            <a:off x="5618236" y="1737082"/>
            <a:ext cx="8483355" cy="5633206"/>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48640" tIns="109728"/>
          <a:lstStyle/>
          <a:p>
            <a:pPr>
              <a:defRPr/>
            </a:pPr>
            <a:r>
              <a:rPr lang="en-US" sz="1440" dirty="0">
                <a:ln w="0"/>
                <a:solidFill>
                  <a:srgbClr val="1E8900"/>
                </a:solidFill>
                <a:latin typeface="Arial" panose="020B0604020202020204" pitchFamily="34" charset="0"/>
                <a:cs typeface="Arial" panose="020B0604020202020204" pitchFamily="34" charset="0"/>
              </a:rPr>
              <a:t>VPC</a:t>
            </a:r>
          </a:p>
        </p:txBody>
      </p:sp>
      <p:sp>
        <p:nvSpPr>
          <p:cNvPr id="6" name="Rectangle 5">
            <a:extLst>
              <a:ext uri="{FF2B5EF4-FFF2-40B4-BE49-F238E27FC236}">
                <a16:creationId xmlns:a16="http://schemas.microsoft.com/office/drawing/2014/main" id="{4CCFFE92-2ED9-1B40-B104-FB7472118F2E}"/>
              </a:ext>
            </a:extLst>
          </p:cNvPr>
          <p:cNvSpPr/>
          <p:nvPr/>
        </p:nvSpPr>
        <p:spPr bwMode="auto">
          <a:xfrm>
            <a:off x="5221997" y="738132"/>
            <a:ext cx="9057473" cy="676770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8640" tIns="109728"/>
          <a:lstStyle/>
          <a:p>
            <a:pPr>
              <a:defRPr/>
            </a:pPr>
            <a:r>
              <a:rPr lang="en-US" sz="1440" dirty="0">
                <a:solidFill>
                  <a:sysClr val="windowText" lastClr="000000"/>
                </a:solidFill>
                <a:latin typeface="Arial" panose="020B0604020202020204" pitchFamily="34" charset="0"/>
                <a:cs typeface="Arial" panose="020B0604020202020204" pitchFamily="34" charset="0"/>
              </a:rPr>
              <a:t>AWS Cloud</a:t>
            </a:r>
          </a:p>
        </p:txBody>
      </p:sp>
      <p:sp>
        <p:nvSpPr>
          <p:cNvPr id="7" name="Rectangle 6">
            <a:extLst>
              <a:ext uri="{FF2B5EF4-FFF2-40B4-BE49-F238E27FC236}">
                <a16:creationId xmlns:a16="http://schemas.microsoft.com/office/drawing/2014/main" id="{370C12B8-66DA-FE42-9B34-24E8EAC43606}"/>
              </a:ext>
            </a:extLst>
          </p:cNvPr>
          <p:cNvSpPr/>
          <p:nvPr/>
        </p:nvSpPr>
        <p:spPr bwMode="auto">
          <a:xfrm>
            <a:off x="6166075" y="1189825"/>
            <a:ext cx="2514600" cy="5921683"/>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109728"/>
          <a:lstStyle/>
          <a:p>
            <a:pPr algn="ctr">
              <a:defRPr/>
            </a:pPr>
            <a:r>
              <a:rPr lang="en-US" sz="1440" dirty="0">
                <a:solidFill>
                  <a:srgbClr val="5B9CD5"/>
                </a:solidFill>
                <a:latin typeface="Arial" panose="020B0604020202020204" pitchFamily="34" charset="0"/>
                <a:cs typeface="Arial" panose="020B0604020202020204" pitchFamily="34" charset="0"/>
              </a:rPr>
              <a:t>Availability Zone 1</a:t>
            </a:r>
          </a:p>
        </p:txBody>
      </p:sp>
      <p:pic>
        <p:nvPicPr>
          <p:cNvPr id="8" name="Graphic 8">
            <a:extLst>
              <a:ext uri="{FF2B5EF4-FFF2-40B4-BE49-F238E27FC236}">
                <a16:creationId xmlns:a16="http://schemas.microsoft.com/office/drawing/2014/main" id="{3F751244-7FE9-5045-86DE-FA3C47F25A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1997" y="746416"/>
            <a:ext cx="396240" cy="39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Graphic 9">
            <a:extLst>
              <a:ext uri="{FF2B5EF4-FFF2-40B4-BE49-F238E27FC236}">
                <a16:creationId xmlns:a16="http://schemas.microsoft.com/office/drawing/2014/main" id="{130603EF-D3B6-964D-8917-4944BD28D8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8237" y="1737082"/>
            <a:ext cx="396240" cy="39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0152A61B-720A-FF48-A11D-A7FCE1EE9343}"/>
              </a:ext>
            </a:extLst>
          </p:cNvPr>
          <p:cNvSpPr/>
          <p:nvPr/>
        </p:nvSpPr>
        <p:spPr bwMode="auto">
          <a:xfrm>
            <a:off x="11208609" y="1189825"/>
            <a:ext cx="2514600" cy="5921683"/>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109728"/>
          <a:lstStyle/>
          <a:p>
            <a:pPr algn="ctr">
              <a:defRPr/>
            </a:pPr>
            <a:r>
              <a:rPr lang="en-US" sz="1440" dirty="0">
                <a:solidFill>
                  <a:srgbClr val="5B9CD5"/>
                </a:solidFill>
                <a:latin typeface="Arial" panose="020B0604020202020204" pitchFamily="34" charset="0"/>
                <a:cs typeface="Arial" panose="020B0604020202020204" pitchFamily="34" charset="0"/>
              </a:rPr>
              <a:t>Availability Zone 2</a:t>
            </a:r>
          </a:p>
        </p:txBody>
      </p:sp>
      <p:sp>
        <p:nvSpPr>
          <p:cNvPr id="15" name="Rectangle 14">
            <a:extLst>
              <a:ext uri="{FF2B5EF4-FFF2-40B4-BE49-F238E27FC236}">
                <a16:creationId xmlns:a16="http://schemas.microsoft.com/office/drawing/2014/main" id="{042E0F53-B343-E246-8812-9770FDBF8F16}"/>
              </a:ext>
            </a:extLst>
          </p:cNvPr>
          <p:cNvSpPr/>
          <p:nvPr/>
        </p:nvSpPr>
        <p:spPr>
          <a:xfrm>
            <a:off x="6552008" y="4105674"/>
            <a:ext cx="1765300" cy="1143000"/>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Private subnet</a:t>
            </a:r>
          </a:p>
        </p:txBody>
      </p:sp>
      <p:sp>
        <p:nvSpPr>
          <p:cNvPr id="16" name="Rectangle 15">
            <a:extLst>
              <a:ext uri="{FF2B5EF4-FFF2-40B4-BE49-F238E27FC236}">
                <a16:creationId xmlns:a16="http://schemas.microsoft.com/office/drawing/2014/main" id="{89055934-9341-4744-BE3E-9E5ACBF4CB93}"/>
              </a:ext>
            </a:extLst>
          </p:cNvPr>
          <p:cNvSpPr/>
          <p:nvPr/>
        </p:nvSpPr>
        <p:spPr>
          <a:xfrm>
            <a:off x="6562316" y="2630673"/>
            <a:ext cx="1765300" cy="1143000"/>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1E8900"/>
                </a:solidFill>
                <a:latin typeface="Arial" panose="020B0604020202020204" pitchFamily="34" charset="0"/>
                <a:cs typeface="Arial" panose="020B0604020202020204" pitchFamily="34" charset="0"/>
              </a:rPr>
              <a:t>Public subnet</a:t>
            </a:r>
          </a:p>
        </p:txBody>
      </p:sp>
      <p:pic>
        <p:nvPicPr>
          <p:cNvPr id="17" name="Graphic 34">
            <a:extLst>
              <a:ext uri="{FF2B5EF4-FFF2-40B4-BE49-F238E27FC236}">
                <a16:creationId xmlns:a16="http://schemas.microsoft.com/office/drawing/2014/main" id="{D964E9A7-784D-4D4D-9108-DD0675CEDF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2316" y="2629085"/>
            <a:ext cx="2746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Graphic 35">
            <a:extLst>
              <a:ext uri="{FF2B5EF4-FFF2-40B4-BE49-F238E27FC236}">
                <a16:creationId xmlns:a16="http://schemas.microsoft.com/office/drawing/2014/main" id="{298655DC-BC8F-DC4B-BA50-333A61654B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2008" y="4104086"/>
            <a:ext cx="2746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4">
            <a:extLst>
              <a:ext uri="{FF2B5EF4-FFF2-40B4-BE49-F238E27FC236}">
                <a16:creationId xmlns:a16="http://schemas.microsoft.com/office/drawing/2014/main" id="{3CD31081-46D0-AC4D-805C-3A6F927BC853}"/>
              </a:ext>
            </a:extLst>
          </p:cNvPr>
          <p:cNvSpPr txBox="1">
            <a:spLocks noChangeArrowheads="1"/>
          </p:cNvSpPr>
          <p:nvPr/>
        </p:nvSpPr>
        <p:spPr bwMode="auto">
          <a:xfrm>
            <a:off x="6669361" y="4545933"/>
            <a:ext cx="1495692"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40" dirty="0">
                <a:solidFill>
                  <a:srgbClr val="232F3E"/>
                </a:solidFill>
                <a:latin typeface="Arial" panose="020B0604020202020204" pitchFamily="34" charset="0"/>
                <a:cs typeface="Arial" panose="020B0604020202020204" pitchFamily="34" charset="0"/>
              </a:rPr>
              <a:t>For</a:t>
            </a:r>
          </a:p>
          <a:p>
            <a:pPr algn="ctr" eaLnBrk="1" hangingPunct="1"/>
            <a:r>
              <a:rPr lang="en-US" altLang="en-US" sz="1440" dirty="0">
                <a:solidFill>
                  <a:srgbClr val="232F3E"/>
                </a:solidFill>
                <a:latin typeface="Arial" panose="020B0604020202020204" pitchFamily="34" charset="0"/>
                <a:cs typeface="Arial" panose="020B0604020202020204" pitchFamily="34" charset="0"/>
              </a:rPr>
              <a:t>EC2 Instances</a:t>
            </a:r>
          </a:p>
        </p:txBody>
      </p:sp>
      <p:pic>
        <p:nvPicPr>
          <p:cNvPr id="21" name="Graphic 13">
            <a:extLst>
              <a:ext uri="{FF2B5EF4-FFF2-40B4-BE49-F238E27FC236}">
                <a16:creationId xmlns:a16="http://schemas.microsoft.com/office/drawing/2014/main" id="{C930DEFD-1506-C640-966D-627BDD0999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1675" y="2900201"/>
            <a:ext cx="563880" cy="563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14">
            <a:extLst>
              <a:ext uri="{FF2B5EF4-FFF2-40B4-BE49-F238E27FC236}">
                <a16:creationId xmlns:a16="http://schemas.microsoft.com/office/drawing/2014/main" id="{A89D7EF5-0FB8-E34D-BB54-C26EA6B9B820}"/>
              </a:ext>
            </a:extLst>
          </p:cNvPr>
          <p:cNvSpPr txBox="1">
            <a:spLocks noChangeArrowheads="1"/>
          </p:cNvSpPr>
          <p:nvPr/>
        </p:nvSpPr>
        <p:spPr bwMode="auto">
          <a:xfrm>
            <a:off x="6689326" y="3450980"/>
            <a:ext cx="1516494"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40" dirty="0">
                <a:solidFill>
                  <a:srgbClr val="232F3E"/>
                </a:solidFill>
                <a:latin typeface="Arial" panose="020B0604020202020204" pitchFamily="34" charset="0"/>
                <a:cs typeface="Arial" panose="020B0604020202020204" pitchFamily="34" charset="0"/>
              </a:rPr>
              <a:t>NAT gateway</a:t>
            </a:r>
          </a:p>
        </p:txBody>
      </p:sp>
      <p:sp>
        <p:nvSpPr>
          <p:cNvPr id="23" name="Rectangle 22">
            <a:extLst>
              <a:ext uri="{FF2B5EF4-FFF2-40B4-BE49-F238E27FC236}">
                <a16:creationId xmlns:a16="http://schemas.microsoft.com/office/drawing/2014/main" id="{C4866E0B-B2B8-B847-A5E6-253FB7EA8E39}"/>
              </a:ext>
            </a:extLst>
          </p:cNvPr>
          <p:cNvSpPr/>
          <p:nvPr/>
        </p:nvSpPr>
        <p:spPr>
          <a:xfrm>
            <a:off x="6552008" y="5701284"/>
            <a:ext cx="1765300" cy="1143000"/>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Private subnet</a:t>
            </a:r>
          </a:p>
        </p:txBody>
      </p:sp>
      <p:pic>
        <p:nvPicPr>
          <p:cNvPr id="24" name="Graphic 35">
            <a:extLst>
              <a:ext uri="{FF2B5EF4-FFF2-40B4-BE49-F238E27FC236}">
                <a16:creationId xmlns:a16="http://schemas.microsoft.com/office/drawing/2014/main" id="{99D374D9-F492-3A45-8CC7-DF1D74061D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2008" y="5699696"/>
            <a:ext cx="2746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14">
            <a:extLst>
              <a:ext uri="{FF2B5EF4-FFF2-40B4-BE49-F238E27FC236}">
                <a16:creationId xmlns:a16="http://schemas.microsoft.com/office/drawing/2014/main" id="{8460DA29-5306-0049-BE65-3BFAA39B1AF7}"/>
              </a:ext>
            </a:extLst>
          </p:cNvPr>
          <p:cNvSpPr txBox="1">
            <a:spLocks noChangeArrowheads="1"/>
          </p:cNvSpPr>
          <p:nvPr/>
        </p:nvSpPr>
        <p:spPr bwMode="auto">
          <a:xfrm>
            <a:off x="6668072" y="6108765"/>
            <a:ext cx="1495692"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40" dirty="0">
                <a:solidFill>
                  <a:srgbClr val="C00000"/>
                </a:solidFill>
                <a:latin typeface="Arial" panose="020B0604020202020204" pitchFamily="34" charset="0"/>
                <a:cs typeface="Arial" panose="020B0604020202020204" pitchFamily="34" charset="0"/>
              </a:rPr>
              <a:t>For</a:t>
            </a:r>
          </a:p>
          <a:p>
            <a:pPr algn="ctr" eaLnBrk="1" hangingPunct="1"/>
            <a:r>
              <a:rPr lang="en-US" altLang="en-US" sz="1440" dirty="0">
                <a:solidFill>
                  <a:srgbClr val="C00000"/>
                </a:solidFill>
                <a:latin typeface="Arial" panose="020B0604020202020204" pitchFamily="34" charset="0"/>
                <a:cs typeface="Arial" panose="020B0604020202020204" pitchFamily="34" charset="0"/>
              </a:rPr>
              <a:t>Databases</a:t>
            </a:r>
          </a:p>
        </p:txBody>
      </p:sp>
      <p:sp>
        <p:nvSpPr>
          <p:cNvPr id="26" name="Rectangle 25">
            <a:extLst>
              <a:ext uri="{FF2B5EF4-FFF2-40B4-BE49-F238E27FC236}">
                <a16:creationId xmlns:a16="http://schemas.microsoft.com/office/drawing/2014/main" id="{427C1EE6-FB0B-E545-ADBC-B37EF192792B}"/>
              </a:ext>
            </a:extLst>
          </p:cNvPr>
          <p:cNvSpPr/>
          <p:nvPr/>
        </p:nvSpPr>
        <p:spPr>
          <a:xfrm>
            <a:off x="11566723" y="4105674"/>
            <a:ext cx="1765300" cy="1143000"/>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Private subnet</a:t>
            </a:r>
          </a:p>
        </p:txBody>
      </p:sp>
      <p:sp>
        <p:nvSpPr>
          <p:cNvPr id="27" name="Rectangle 26">
            <a:extLst>
              <a:ext uri="{FF2B5EF4-FFF2-40B4-BE49-F238E27FC236}">
                <a16:creationId xmlns:a16="http://schemas.microsoft.com/office/drawing/2014/main" id="{A790F824-1F11-6844-9515-764E2B0D83B0}"/>
              </a:ext>
            </a:extLst>
          </p:cNvPr>
          <p:cNvSpPr/>
          <p:nvPr/>
        </p:nvSpPr>
        <p:spPr>
          <a:xfrm>
            <a:off x="11577031" y="2630673"/>
            <a:ext cx="1765300" cy="1143000"/>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1E8900"/>
                </a:solidFill>
                <a:latin typeface="Arial" panose="020B0604020202020204" pitchFamily="34" charset="0"/>
                <a:cs typeface="Arial" panose="020B0604020202020204" pitchFamily="34" charset="0"/>
              </a:rPr>
              <a:t>Public subnet</a:t>
            </a:r>
          </a:p>
        </p:txBody>
      </p:sp>
      <p:pic>
        <p:nvPicPr>
          <p:cNvPr id="28" name="Graphic 34">
            <a:extLst>
              <a:ext uri="{FF2B5EF4-FFF2-40B4-BE49-F238E27FC236}">
                <a16:creationId xmlns:a16="http://schemas.microsoft.com/office/drawing/2014/main" id="{BBAD1273-3BAD-1042-A68E-424E12874D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77031" y="2629085"/>
            <a:ext cx="2746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Graphic 35">
            <a:extLst>
              <a:ext uri="{FF2B5EF4-FFF2-40B4-BE49-F238E27FC236}">
                <a16:creationId xmlns:a16="http://schemas.microsoft.com/office/drawing/2014/main" id="{B25222BA-40B7-B943-9C0B-45F602E3BB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66723" y="4104086"/>
            <a:ext cx="2746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14">
            <a:extLst>
              <a:ext uri="{FF2B5EF4-FFF2-40B4-BE49-F238E27FC236}">
                <a16:creationId xmlns:a16="http://schemas.microsoft.com/office/drawing/2014/main" id="{DE14D811-D799-3549-AA42-455F91185094}"/>
              </a:ext>
            </a:extLst>
          </p:cNvPr>
          <p:cNvSpPr txBox="1">
            <a:spLocks noChangeArrowheads="1"/>
          </p:cNvSpPr>
          <p:nvPr/>
        </p:nvSpPr>
        <p:spPr bwMode="auto">
          <a:xfrm>
            <a:off x="11684076" y="4545933"/>
            <a:ext cx="1495692"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40" dirty="0">
                <a:solidFill>
                  <a:srgbClr val="232F3E"/>
                </a:solidFill>
                <a:latin typeface="Arial" panose="020B0604020202020204" pitchFamily="34" charset="0"/>
                <a:cs typeface="Arial" panose="020B0604020202020204" pitchFamily="34" charset="0"/>
              </a:rPr>
              <a:t>For</a:t>
            </a:r>
          </a:p>
          <a:p>
            <a:pPr algn="ctr" eaLnBrk="1" hangingPunct="1"/>
            <a:r>
              <a:rPr lang="en-US" altLang="en-US" sz="1440" dirty="0">
                <a:solidFill>
                  <a:srgbClr val="232F3E"/>
                </a:solidFill>
                <a:latin typeface="Arial" panose="020B0604020202020204" pitchFamily="34" charset="0"/>
                <a:cs typeface="Arial" panose="020B0604020202020204" pitchFamily="34" charset="0"/>
              </a:rPr>
              <a:t>EC2 Instances</a:t>
            </a:r>
          </a:p>
        </p:txBody>
      </p:sp>
      <p:pic>
        <p:nvPicPr>
          <p:cNvPr id="31" name="Graphic 13">
            <a:extLst>
              <a:ext uri="{FF2B5EF4-FFF2-40B4-BE49-F238E27FC236}">
                <a16:creationId xmlns:a16="http://schemas.microsoft.com/office/drawing/2014/main" id="{4022A618-4DC1-8B44-AAB2-17022D6DE99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76390" y="2900201"/>
            <a:ext cx="563880" cy="563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14">
            <a:extLst>
              <a:ext uri="{FF2B5EF4-FFF2-40B4-BE49-F238E27FC236}">
                <a16:creationId xmlns:a16="http://schemas.microsoft.com/office/drawing/2014/main" id="{354B24FF-4143-D64A-A9CB-165946F0555C}"/>
              </a:ext>
            </a:extLst>
          </p:cNvPr>
          <p:cNvSpPr txBox="1">
            <a:spLocks noChangeArrowheads="1"/>
          </p:cNvSpPr>
          <p:nvPr/>
        </p:nvSpPr>
        <p:spPr bwMode="auto">
          <a:xfrm>
            <a:off x="11682787" y="3471965"/>
            <a:ext cx="1448352"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40" dirty="0">
                <a:solidFill>
                  <a:srgbClr val="232F3E"/>
                </a:solidFill>
                <a:latin typeface="Arial" panose="020B0604020202020204" pitchFamily="34" charset="0"/>
                <a:cs typeface="Arial" panose="020B0604020202020204" pitchFamily="34" charset="0"/>
              </a:rPr>
              <a:t>NAT gateway</a:t>
            </a:r>
          </a:p>
        </p:txBody>
      </p:sp>
      <p:sp>
        <p:nvSpPr>
          <p:cNvPr id="33" name="Rectangle 32">
            <a:extLst>
              <a:ext uri="{FF2B5EF4-FFF2-40B4-BE49-F238E27FC236}">
                <a16:creationId xmlns:a16="http://schemas.microsoft.com/office/drawing/2014/main" id="{E8894B68-0C81-4246-8948-93D5ED7A9F0F}"/>
              </a:ext>
            </a:extLst>
          </p:cNvPr>
          <p:cNvSpPr/>
          <p:nvPr/>
        </p:nvSpPr>
        <p:spPr>
          <a:xfrm>
            <a:off x="11566723" y="5701284"/>
            <a:ext cx="1765300" cy="1143000"/>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Private subnet</a:t>
            </a:r>
          </a:p>
        </p:txBody>
      </p:sp>
      <p:pic>
        <p:nvPicPr>
          <p:cNvPr id="34" name="Graphic 35">
            <a:extLst>
              <a:ext uri="{FF2B5EF4-FFF2-40B4-BE49-F238E27FC236}">
                <a16:creationId xmlns:a16="http://schemas.microsoft.com/office/drawing/2014/main" id="{8DCE445C-80C5-4E44-BE8A-BB6E70EDA7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66723" y="5699696"/>
            <a:ext cx="2746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14">
            <a:extLst>
              <a:ext uri="{FF2B5EF4-FFF2-40B4-BE49-F238E27FC236}">
                <a16:creationId xmlns:a16="http://schemas.microsoft.com/office/drawing/2014/main" id="{787F4B72-ED83-2649-B42C-CB465B1CDCB4}"/>
              </a:ext>
            </a:extLst>
          </p:cNvPr>
          <p:cNvSpPr txBox="1">
            <a:spLocks noChangeArrowheads="1"/>
          </p:cNvSpPr>
          <p:nvPr/>
        </p:nvSpPr>
        <p:spPr bwMode="auto">
          <a:xfrm>
            <a:off x="11682787" y="6108765"/>
            <a:ext cx="1495692"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40" dirty="0">
                <a:solidFill>
                  <a:srgbClr val="C00000"/>
                </a:solidFill>
                <a:latin typeface="Arial" panose="020B0604020202020204" pitchFamily="34" charset="0"/>
                <a:cs typeface="Arial" panose="020B0604020202020204" pitchFamily="34" charset="0"/>
              </a:rPr>
              <a:t>For</a:t>
            </a:r>
          </a:p>
          <a:p>
            <a:pPr algn="ctr" eaLnBrk="1" hangingPunct="1"/>
            <a:r>
              <a:rPr lang="en-US" altLang="en-US" sz="1440" dirty="0">
                <a:solidFill>
                  <a:srgbClr val="C00000"/>
                </a:solidFill>
                <a:latin typeface="Arial" panose="020B0604020202020204" pitchFamily="34" charset="0"/>
                <a:cs typeface="Arial" panose="020B0604020202020204" pitchFamily="34" charset="0"/>
              </a:rPr>
              <a:t>Databases</a:t>
            </a:r>
          </a:p>
        </p:txBody>
      </p:sp>
      <p:sp>
        <p:nvSpPr>
          <p:cNvPr id="36" name="TextBox 12">
            <a:extLst>
              <a:ext uri="{FF2B5EF4-FFF2-40B4-BE49-F238E27FC236}">
                <a16:creationId xmlns:a16="http://schemas.microsoft.com/office/drawing/2014/main" id="{AA16A317-3096-3D41-916D-D140347FA640}"/>
              </a:ext>
            </a:extLst>
          </p:cNvPr>
          <p:cNvSpPr txBox="1">
            <a:spLocks noChangeArrowheads="1"/>
          </p:cNvSpPr>
          <p:nvPr/>
        </p:nvSpPr>
        <p:spPr bwMode="auto">
          <a:xfrm>
            <a:off x="9201157" y="2379609"/>
            <a:ext cx="14033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Internet gateway</a:t>
            </a:r>
          </a:p>
        </p:txBody>
      </p:sp>
      <p:pic>
        <p:nvPicPr>
          <p:cNvPr id="37" name="Graphic 10">
            <a:extLst>
              <a:ext uri="{FF2B5EF4-FFF2-40B4-BE49-F238E27FC236}">
                <a16:creationId xmlns:a16="http://schemas.microsoft.com/office/drawing/2014/main" id="{CE54466D-D797-8D45-B8F0-F8CDB635F0E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46725" y="182461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9" name="Elbow Connector 38">
            <a:extLst>
              <a:ext uri="{FF2B5EF4-FFF2-40B4-BE49-F238E27FC236}">
                <a16:creationId xmlns:a16="http://schemas.microsoft.com/office/drawing/2014/main" id="{F608240E-3CF1-B44C-B33B-F6F4F37E715F}"/>
              </a:ext>
            </a:extLst>
          </p:cNvPr>
          <p:cNvCxnSpPr>
            <a:stCxn id="15" idx="1"/>
            <a:endCxn id="21" idx="1"/>
          </p:cNvCxnSpPr>
          <p:nvPr/>
        </p:nvCxnSpPr>
        <p:spPr>
          <a:xfrm rot="10800000" flipH="1">
            <a:off x="6552007" y="3182142"/>
            <a:ext cx="609667" cy="1495033"/>
          </a:xfrm>
          <a:prstGeom prst="bentConnector3">
            <a:avLst>
              <a:gd name="adj1" fmla="val -37496"/>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FF2B5EF4-FFF2-40B4-BE49-F238E27FC236}">
                <a16:creationId xmlns:a16="http://schemas.microsoft.com/office/drawing/2014/main" id="{DB9002B2-474F-B841-A242-281B01DDB8FD}"/>
              </a:ext>
            </a:extLst>
          </p:cNvPr>
          <p:cNvCxnSpPr>
            <a:stCxn id="26" idx="3"/>
            <a:endCxn id="31" idx="3"/>
          </p:cNvCxnSpPr>
          <p:nvPr/>
        </p:nvCxnSpPr>
        <p:spPr>
          <a:xfrm flipH="1" flipV="1">
            <a:off x="12740270" y="3182141"/>
            <a:ext cx="591753" cy="1495033"/>
          </a:xfrm>
          <a:prstGeom prst="bentConnector3">
            <a:avLst>
              <a:gd name="adj1" fmla="val -3863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B52A72F5-D23C-4548-AC5A-115748F47BC3}"/>
              </a:ext>
            </a:extLst>
          </p:cNvPr>
          <p:cNvCxnSpPr>
            <a:cxnSpLocks/>
            <a:stCxn id="21" idx="3"/>
            <a:endCxn id="37" idx="2"/>
          </p:cNvCxnSpPr>
          <p:nvPr/>
        </p:nvCxnSpPr>
        <p:spPr>
          <a:xfrm flipV="1">
            <a:off x="7725555" y="2281815"/>
            <a:ext cx="2149770" cy="900326"/>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a:extLst>
              <a:ext uri="{FF2B5EF4-FFF2-40B4-BE49-F238E27FC236}">
                <a16:creationId xmlns:a16="http://schemas.microsoft.com/office/drawing/2014/main" id="{A1A55088-85D4-D94D-BCFB-33EA36B37B41}"/>
              </a:ext>
            </a:extLst>
          </p:cNvPr>
          <p:cNvCxnSpPr>
            <a:cxnSpLocks/>
            <a:stCxn id="31" idx="1"/>
            <a:endCxn id="37" idx="2"/>
          </p:cNvCxnSpPr>
          <p:nvPr/>
        </p:nvCxnSpPr>
        <p:spPr>
          <a:xfrm rot="10800000">
            <a:off x="9875326" y="2281815"/>
            <a:ext cx="2301065" cy="900326"/>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14">
            <a:extLst>
              <a:ext uri="{FF2B5EF4-FFF2-40B4-BE49-F238E27FC236}">
                <a16:creationId xmlns:a16="http://schemas.microsoft.com/office/drawing/2014/main" id="{9F32C84D-86AF-C048-86DE-24992A0FD08C}"/>
              </a:ext>
            </a:extLst>
          </p:cNvPr>
          <p:cNvSpPr txBox="1">
            <a:spLocks noChangeArrowheads="1"/>
          </p:cNvSpPr>
          <p:nvPr/>
        </p:nvSpPr>
        <p:spPr bwMode="auto">
          <a:xfrm>
            <a:off x="8830147" y="2823261"/>
            <a:ext cx="2527438"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40" dirty="0">
                <a:solidFill>
                  <a:srgbClr val="232F3E"/>
                </a:solidFill>
                <a:latin typeface="Arial" panose="020B0604020202020204" pitchFamily="34" charset="0"/>
                <a:cs typeface="Arial" panose="020B0604020202020204" pitchFamily="34" charset="0"/>
              </a:rPr>
              <a:t>Outbound Communication</a:t>
            </a:r>
          </a:p>
        </p:txBody>
      </p:sp>
      <p:cxnSp>
        <p:nvCxnSpPr>
          <p:cNvPr id="53" name="Straight Arrow Connector 52">
            <a:extLst>
              <a:ext uri="{FF2B5EF4-FFF2-40B4-BE49-F238E27FC236}">
                <a16:creationId xmlns:a16="http://schemas.microsoft.com/office/drawing/2014/main" id="{DACDFC9D-A8BC-1642-BE3D-EE1D0FB22D79}"/>
              </a:ext>
            </a:extLst>
          </p:cNvPr>
          <p:cNvCxnSpPr>
            <a:cxnSpLocks/>
            <a:endCxn id="37" idx="0"/>
          </p:cNvCxnSpPr>
          <p:nvPr/>
        </p:nvCxnSpPr>
        <p:spPr>
          <a:xfrm>
            <a:off x="9859913" y="548231"/>
            <a:ext cx="15412" cy="127638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F4654AB1-3DAB-0646-A53D-65241526CA27}"/>
              </a:ext>
            </a:extLst>
          </p:cNvPr>
          <p:cNvCxnSpPr>
            <a:stCxn id="37" idx="1"/>
            <a:endCxn id="16" idx="0"/>
          </p:cNvCxnSpPr>
          <p:nvPr/>
        </p:nvCxnSpPr>
        <p:spPr>
          <a:xfrm rot="10800000" flipV="1">
            <a:off x="7444967" y="2053215"/>
            <a:ext cx="2201759" cy="577458"/>
          </a:xfrm>
          <a:prstGeom prst="bentConnector2">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a:extLst>
              <a:ext uri="{FF2B5EF4-FFF2-40B4-BE49-F238E27FC236}">
                <a16:creationId xmlns:a16="http://schemas.microsoft.com/office/drawing/2014/main" id="{4A60DD65-8933-4E46-8DA0-AA63408C09BD}"/>
              </a:ext>
            </a:extLst>
          </p:cNvPr>
          <p:cNvCxnSpPr>
            <a:stCxn id="37" idx="3"/>
            <a:endCxn id="27" idx="0"/>
          </p:cNvCxnSpPr>
          <p:nvPr/>
        </p:nvCxnSpPr>
        <p:spPr>
          <a:xfrm>
            <a:off x="10103925" y="2053215"/>
            <a:ext cx="2355756" cy="577458"/>
          </a:xfrm>
          <a:prstGeom prst="bentConnector2">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62" name="Graphic 61" descr="User with solid fill">
            <a:extLst>
              <a:ext uri="{FF2B5EF4-FFF2-40B4-BE49-F238E27FC236}">
                <a16:creationId xmlns:a16="http://schemas.microsoft.com/office/drawing/2014/main" id="{442D3744-2D08-0048-A5E0-21013A9A153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94975" y="-5955"/>
            <a:ext cx="609668" cy="609668"/>
          </a:xfrm>
          <a:prstGeom prst="rect">
            <a:avLst/>
          </a:prstGeom>
        </p:spPr>
      </p:pic>
      <p:pic>
        <p:nvPicPr>
          <p:cNvPr id="63" name="Graphic 62" descr="User with solid fill">
            <a:extLst>
              <a:ext uri="{FF2B5EF4-FFF2-40B4-BE49-F238E27FC236}">
                <a16:creationId xmlns:a16="http://schemas.microsoft.com/office/drawing/2014/main" id="{5F91C56C-B0A1-6542-8198-70A076B3BC4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59392" y="1695"/>
            <a:ext cx="609668" cy="609668"/>
          </a:xfrm>
          <a:prstGeom prst="rect">
            <a:avLst/>
          </a:prstGeom>
        </p:spPr>
      </p:pic>
      <p:pic>
        <p:nvPicPr>
          <p:cNvPr id="64" name="Graphic 63" descr="User with solid fill">
            <a:extLst>
              <a:ext uri="{FF2B5EF4-FFF2-40B4-BE49-F238E27FC236}">
                <a16:creationId xmlns:a16="http://schemas.microsoft.com/office/drawing/2014/main" id="{62DFC65D-87D4-7249-A628-3AAF0304075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90662" y="3322"/>
            <a:ext cx="609668" cy="609668"/>
          </a:xfrm>
          <a:prstGeom prst="rect">
            <a:avLst/>
          </a:prstGeom>
        </p:spPr>
      </p:pic>
      <p:pic>
        <p:nvPicPr>
          <p:cNvPr id="65" name="Graphic 64" descr="User with solid fill">
            <a:extLst>
              <a:ext uri="{FF2B5EF4-FFF2-40B4-BE49-F238E27FC236}">
                <a16:creationId xmlns:a16="http://schemas.microsoft.com/office/drawing/2014/main" id="{A7F8732F-A73D-AE42-8EE2-ED90154FC40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555079" y="10972"/>
            <a:ext cx="609668" cy="609668"/>
          </a:xfrm>
          <a:prstGeom prst="rect">
            <a:avLst/>
          </a:prstGeom>
        </p:spPr>
      </p:pic>
      <p:pic>
        <p:nvPicPr>
          <p:cNvPr id="66" name="Graphic 65" descr="User with solid fill">
            <a:extLst>
              <a:ext uri="{FF2B5EF4-FFF2-40B4-BE49-F238E27FC236}">
                <a16:creationId xmlns:a16="http://schemas.microsoft.com/office/drawing/2014/main" id="{BF714BD5-57FB-C843-B708-EBDFBE3E61B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082431" y="21039"/>
            <a:ext cx="609668" cy="609668"/>
          </a:xfrm>
          <a:prstGeom prst="rect">
            <a:avLst/>
          </a:prstGeom>
        </p:spPr>
      </p:pic>
      <p:pic>
        <p:nvPicPr>
          <p:cNvPr id="67" name="Graphic 66" descr="User with solid fill">
            <a:extLst>
              <a:ext uri="{FF2B5EF4-FFF2-40B4-BE49-F238E27FC236}">
                <a16:creationId xmlns:a16="http://schemas.microsoft.com/office/drawing/2014/main" id="{129934F1-5A2E-8841-B9D9-C96DA81D7C6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646848" y="28689"/>
            <a:ext cx="609668" cy="609668"/>
          </a:xfrm>
          <a:prstGeom prst="rect">
            <a:avLst/>
          </a:prstGeom>
        </p:spPr>
      </p:pic>
      <p:pic>
        <p:nvPicPr>
          <p:cNvPr id="68" name="Graphic 67" descr="User with solid fill">
            <a:extLst>
              <a:ext uri="{FF2B5EF4-FFF2-40B4-BE49-F238E27FC236}">
                <a16:creationId xmlns:a16="http://schemas.microsoft.com/office/drawing/2014/main" id="{B4F0858A-7550-3B43-A461-9B59290EA5F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132045" y="28688"/>
            <a:ext cx="609668" cy="609668"/>
          </a:xfrm>
          <a:prstGeom prst="rect">
            <a:avLst/>
          </a:prstGeom>
        </p:spPr>
      </p:pic>
      <p:pic>
        <p:nvPicPr>
          <p:cNvPr id="77" name="Graphic 42">
            <a:extLst>
              <a:ext uri="{FF2B5EF4-FFF2-40B4-BE49-F238E27FC236}">
                <a16:creationId xmlns:a16="http://schemas.microsoft.com/office/drawing/2014/main" id="{80CB15D3-E7EC-754C-952B-84769ED9BBF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0800000">
            <a:off x="10268774" y="2930295"/>
            <a:ext cx="548640"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TextBox 16">
            <a:extLst>
              <a:ext uri="{FF2B5EF4-FFF2-40B4-BE49-F238E27FC236}">
                <a16:creationId xmlns:a16="http://schemas.microsoft.com/office/drawing/2014/main" id="{D51BD9C2-7F37-D04E-8E2E-04BB281FDFEC}"/>
              </a:ext>
            </a:extLst>
          </p:cNvPr>
          <p:cNvSpPr txBox="1">
            <a:spLocks noChangeArrowheads="1"/>
          </p:cNvSpPr>
          <p:nvPr/>
        </p:nvSpPr>
        <p:spPr bwMode="auto">
          <a:xfrm>
            <a:off x="10044025" y="3362118"/>
            <a:ext cx="1145662"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320" dirty="0">
                <a:latin typeface="Arial" panose="020B0604020202020204" pitchFamily="34" charset="0"/>
                <a:ea typeface="Amazon Ember" panose="020B0603020204020204" pitchFamily="34" charset="0"/>
                <a:cs typeface="Arial" panose="020B0604020202020204" pitchFamily="34" charset="0"/>
              </a:rPr>
              <a:t>Elastic IP </a:t>
            </a:r>
          </a:p>
          <a:p>
            <a:pPr algn="ctr" eaLnBrk="1" hangingPunct="1"/>
            <a:r>
              <a:rPr lang="en-US" altLang="en-US" sz="1320" dirty="0">
                <a:latin typeface="Arial" panose="020B0604020202020204" pitchFamily="34" charset="0"/>
                <a:ea typeface="Amazon Ember" panose="020B0603020204020204" pitchFamily="34" charset="0"/>
                <a:cs typeface="Arial" panose="020B0604020202020204" pitchFamily="34" charset="0"/>
              </a:rPr>
              <a:t>address</a:t>
            </a:r>
          </a:p>
        </p:txBody>
      </p:sp>
      <p:pic>
        <p:nvPicPr>
          <p:cNvPr id="79" name="Graphic 42">
            <a:extLst>
              <a:ext uri="{FF2B5EF4-FFF2-40B4-BE49-F238E27FC236}">
                <a16:creationId xmlns:a16="http://schemas.microsoft.com/office/drawing/2014/main" id="{1EB61C30-D24F-2B45-9179-F5DBB1994FC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67964" y="2930295"/>
            <a:ext cx="548640"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TextBox 16">
            <a:extLst>
              <a:ext uri="{FF2B5EF4-FFF2-40B4-BE49-F238E27FC236}">
                <a16:creationId xmlns:a16="http://schemas.microsoft.com/office/drawing/2014/main" id="{D362E41A-D4DD-5140-9E06-A3BE77F31DC2}"/>
              </a:ext>
            </a:extLst>
          </p:cNvPr>
          <p:cNvSpPr txBox="1">
            <a:spLocks noChangeArrowheads="1"/>
          </p:cNvSpPr>
          <p:nvPr/>
        </p:nvSpPr>
        <p:spPr bwMode="auto">
          <a:xfrm>
            <a:off x="8653728" y="3317979"/>
            <a:ext cx="1145662"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320" dirty="0">
                <a:latin typeface="Arial" panose="020B0604020202020204" pitchFamily="34" charset="0"/>
                <a:ea typeface="Amazon Ember" panose="020B0603020204020204" pitchFamily="34" charset="0"/>
                <a:cs typeface="Arial" panose="020B0604020202020204" pitchFamily="34" charset="0"/>
              </a:rPr>
              <a:t>Elastic IP </a:t>
            </a:r>
          </a:p>
          <a:p>
            <a:pPr algn="ctr" eaLnBrk="1" hangingPunct="1"/>
            <a:r>
              <a:rPr lang="en-US" altLang="en-US" sz="1320" dirty="0">
                <a:latin typeface="Arial" panose="020B0604020202020204" pitchFamily="34" charset="0"/>
                <a:ea typeface="Amazon Ember" panose="020B0603020204020204" pitchFamily="34" charset="0"/>
                <a:cs typeface="Arial" panose="020B0604020202020204" pitchFamily="34" charset="0"/>
              </a:rPr>
              <a:t>address</a:t>
            </a:r>
          </a:p>
        </p:txBody>
      </p:sp>
      <p:sp>
        <p:nvSpPr>
          <p:cNvPr id="3" name="TextBox 2">
            <a:extLst>
              <a:ext uri="{FF2B5EF4-FFF2-40B4-BE49-F238E27FC236}">
                <a16:creationId xmlns:a16="http://schemas.microsoft.com/office/drawing/2014/main" id="{6FBAE9B1-A8E3-2C69-0DBB-284BA6FD8BC2}"/>
              </a:ext>
            </a:extLst>
          </p:cNvPr>
          <p:cNvSpPr txBox="1"/>
          <p:nvPr/>
        </p:nvSpPr>
        <p:spPr>
          <a:xfrm>
            <a:off x="2850776" y="7947212"/>
            <a:ext cx="184731" cy="369332"/>
          </a:xfrm>
          <a:prstGeom prst="rect">
            <a:avLst/>
          </a:prstGeom>
          <a:noFill/>
        </p:spPr>
        <p:txBody>
          <a:bodyPr wrap="none" rtlCol="0">
            <a:spAutoFit/>
          </a:bodyPr>
          <a:lstStyle/>
          <a:p>
            <a:endParaRPr lang="en-LT" dirty="0"/>
          </a:p>
        </p:txBody>
      </p:sp>
      <p:sp>
        <p:nvSpPr>
          <p:cNvPr id="11" name="TextBox 10">
            <a:extLst>
              <a:ext uri="{FF2B5EF4-FFF2-40B4-BE49-F238E27FC236}">
                <a16:creationId xmlns:a16="http://schemas.microsoft.com/office/drawing/2014/main" id="{CA3C9F0F-9988-B8FD-5D27-C138920AE56E}"/>
              </a:ext>
            </a:extLst>
          </p:cNvPr>
          <p:cNvSpPr txBox="1"/>
          <p:nvPr/>
        </p:nvSpPr>
        <p:spPr>
          <a:xfrm>
            <a:off x="240955" y="2133322"/>
            <a:ext cx="4801985" cy="6001643"/>
          </a:xfrm>
          <a:prstGeom prst="rect">
            <a:avLst/>
          </a:prstGeom>
          <a:noFill/>
        </p:spPr>
        <p:txBody>
          <a:bodyPr wrap="square" rtlCol="0">
            <a:spAutoFit/>
          </a:bodyPr>
          <a:lstStyle/>
          <a:p>
            <a:r>
              <a:rPr lang="en-LT" sz="1600" b="1" dirty="0"/>
              <a:t>VPC – Virtual Private Cloud</a:t>
            </a:r>
            <a:r>
              <a:rPr lang="en-LT" sz="1600" dirty="0"/>
              <a:t>, enables to isolate area within AWS Cloud, lets you can create various resources securely on AWS</a:t>
            </a:r>
          </a:p>
          <a:p>
            <a:r>
              <a:rPr lang="en-LT" sz="1600" b="1" dirty="0"/>
              <a:t>AZ – Availability zone</a:t>
            </a:r>
            <a:r>
              <a:rPr lang="en-LT" sz="1600" dirty="0"/>
              <a:t>, distinct locations within and AWS Region, engineered to be isolated from failures in other Availability Zones</a:t>
            </a:r>
          </a:p>
          <a:p>
            <a:r>
              <a:rPr lang="en-LT" sz="1600" b="1" dirty="0"/>
              <a:t>Internet Gateway</a:t>
            </a:r>
            <a:r>
              <a:rPr lang="en-LT" sz="1600" dirty="0"/>
              <a:t> – enables internet for your VPC</a:t>
            </a:r>
          </a:p>
          <a:p>
            <a:r>
              <a:rPr lang="en-GB" sz="1600" b="1" i="0" dirty="0">
                <a:solidFill>
                  <a:srgbClr val="292929"/>
                </a:solidFill>
                <a:effectLst/>
                <a:latin typeface="source-serif-pro"/>
              </a:rPr>
              <a:t>NAT Gateway </a:t>
            </a:r>
            <a:r>
              <a:rPr lang="en-GB" sz="1600" b="0" i="0" dirty="0">
                <a:solidFill>
                  <a:srgbClr val="292929"/>
                </a:solidFill>
                <a:effectLst/>
                <a:latin typeface="source-serif-pro"/>
              </a:rPr>
              <a:t>does something similar to Internet Gateway (IGW), but it only works one way: Instances in a private subnet can connect to services outside your VPC but external services cannot initiate a connection with those instances.</a:t>
            </a:r>
          </a:p>
          <a:p>
            <a:pPr algn="l"/>
            <a:r>
              <a:rPr lang="en-GB" sz="1600" b="0" i="0" dirty="0">
                <a:solidFill>
                  <a:srgbClr val="16191F"/>
                </a:solidFill>
                <a:effectLst/>
                <a:latin typeface="Amazon Ember" panose="020B0603020204020204"/>
              </a:rPr>
              <a:t>The instances in the </a:t>
            </a:r>
            <a:r>
              <a:rPr lang="en-GB" sz="1600" b="1" i="0" dirty="0">
                <a:solidFill>
                  <a:srgbClr val="16191F"/>
                </a:solidFill>
                <a:effectLst/>
                <a:latin typeface="Amazon Ember" panose="020B0603020204020204"/>
              </a:rPr>
              <a:t>public subnet </a:t>
            </a:r>
            <a:r>
              <a:rPr lang="en-GB" sz="1600" b="0" i="0" dirty="0">
                <a:solidFill>
                  <a:srgbClr val="16191F"/>
                </a:solidFill>
                <a:effectLst/>
                <a:latin typeface="Amazon Ember" panose="020B0603020204020204"/>
              </a:rPr>
              <a:t>can send outbound traffic directly to the internet, whereas the instances in the </a:t>
            </a:r>
            <a:r>
              <a:rPr lang="en-GB" sz="1600" b="1" i="0" dirty="0">
                <a:solidFill>
                  <a:srgbClr val="16191F"/>
                </a:solidFill>
                <a:effectLst/>
                <a:latin typeface="Amazon Ember" panose="020B0603020204020204"/>
              </a:rPr>
              <a:t>private subnet </a:t>
            </a:r>
            <a:r>
              <a:rPr lang="en-GB" sz="1600" b="0" i="0" dirty="0">
                <a:solidFill>
                  <a:srgbClr val="16191F"/>
                </a:solidFill>
                <a:effectLst/>
                <a:latin typeface="Amazon Ember" panose="020B0603020204020204"/>
              </a:rPr>
              <a:t>can't. Instead, the instances in the </a:t>
            </a:r>
            <a:r>
              <a:rPr lang="en-GB" sz="1600" b="1" i="0" dirty="0">
                <a:solidFill>
                  <a:srgbClr val="16191F"/>
                </a:solidFill>
                <a:effectLst/>
                <a:latin typeface="Amazon Ember" panose="020B0603020204020204"/>
              </a:rPr>
              <a:t>private subnet </a:t>
            </a:r>
            <a:r>
              <a:rPr lang="en-GB" sz="1600" b="0" i="0" dirty="0">
                <a:solidFill>
                  <a:srgbClr val="16191F"/>
                </a:solidFill>
                <a:effectLst/>
                <a:latin typeface="Amazon Ember" panose="020B0603020204020204"/>
              </a:rPr>
              <a:t>can access the internet by using a network address translation (NAT) gateway that resides in the public subnet. The database servers can connect to the internet for software updates using the NAT gateway, but the internet cannot establish connections to the database servers.</a:t>
            </a:r>
          </a:p>
          <a:p>
            <a:r>
              <a:rPr lang="en-GB" sz="1600" b="1" dirty="0"/>
              <a:t>Elastic IP </a:t>
            </a:r>
            <a:r>
              <a:rPr lang="en-GB" sz="1600" dirty="0"/>
              <a:t>– preserved, static IP address, you can choose when you want to release it</a:t>
            </a:r>
            <a:br>
              <a:rPr lang="en-GB" sz="1600" dirty="0"/>
            </a:br>
            <a:endParaRPr lang="en-LT" sz="1600" dirty="0"/>
          </a:p>
        </p:txBody>
      </p:sp>
    </p:spTree>
    <p:extLst>
      <p:ext uri="{BB962C8B-B14F-4D97-AF65-F5344CB8AC3E}">
        <p14:creationId xmlns:p14="http://schemas.microsoft.com/office/powerpoint/2010/main" val="3612106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445C2E-E01F-3B46-9F66-62415AB98FB6}"/>
              </a:ext>
            </a:extLst>
          </p:cNvPr>
          <p:cNvSpPr>
            <a:spLocks noGrp="1"/>
          </p:cNvSpPr>
          <p:nvPr>
            <p:ph type="title"/>
          </p:nvPr>
        </p:nvSpPr>
        <p:spPr/>
        <p:txBody>
          <a:bodyPr/>
          <a:lstStyle/>
          <a:p>
            <a:r>
              <a:rPr lang="en-US" dirty="0"/>
              <a:t>Build Terraform Modules Locally </a:t>
            </a:r>
          </a:p>
        </p:txBody>
      </p:sp>
      <p:sp>
        <p:nvSpPr>
          <p:cNvPr id="5" name="Oval 4">
            <a:extLst>
              <a:ext uri="{FF2B5EF4-FFF2-40B4-BE49-F238E27FC236}">
                <a16:creationId xmlns:a16="http://schemas.microsoft.com/office/drawing/2014/main" id="{AC95B11C-7C17-A240-AF67-66B845522C46}"/>
              </a:ext>
            </a:extLst>
          </p:cNvPr>
          <p:cNvSpPr/>
          <p:nvPr/>
        </p:nvSpPr>
        <p:spPr>
          <a:xfrm>
            <a:off x="186266" y="1540933"/>
            <a:ext cx="6355644" cy="291253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Build from Scratch</a:t>
            </a:r>
          </a:p>
        </p:txBody>
      </p:sp>
      <p:sp>
        <p:nvSpPr>
          <p:cNvPr id="6" name="Oval 5">
            <a:extLst>
              <a:ext uri="{FF2B5EF4-FFF2-40B4-BE49-F238E27FC236}">
                <a16:creationId xmlns:a16="http://schemas.microsoft.com/office/drawing/2014/main" id="{4E9D4A76-E69D-D541-A196-A6945A701545}"/>
              </a:ext>
            </a:extLst>
          </p:cNvPr>
          <p:cNvSpPr/>
          <p:nvPr/>
        </p:nvSpPr>
        <p:spPr>
          <a:xfrm>
            <a:off x="7727245" y="1540933"/>
            <a:ext cx="6355644" cy="291253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Leverage existing Terraform Modules and change the code as per your need</a:t>
            </a:r>
          </a:p>
        </p:txBody>
      </p:sp>
      <p:sp>
        <p:nvSpPr>
          <p:cNvPr id="7" name="Rounded Rectangle 6">
            <a:extLst>
              <a:ext uri="{FF2B5EF4-FFF2-40B4-BE49-F238E27FC236}">
                <a16:creationId xmlns:a16="http://schemas.microsoft.com/office/drawing/2014/main" id="{26F8CAC5-8D84-B04C-9CD9-6CFC3F65187F}"/>
              </a:ext>
            </a:extLst>
          </p:cNvPr>
          <p:cNvSpPr/>
          <p:nvPr/>
        </p:nvSpPr>
        <p:spPr>
          <a:xfrm>
            <a:off x="8544561" y="4910666"/>
            <a:ext cx="5294488" cy="83537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already available, use the code and modify as per your need</a:t>
            </a:r>
          </a:p>
        </p:txBody>
      </p:sp>
      <p:sp>
        <p:nvSpPr>
          <p:cNvPr id="8" name="Rounded Rectangle 7">
            <a:extLst>
              <a:ext uri="{FF2B5EF4-FFF2-40B4-BE49-F238E27FC236}">
                <a16:creationId xmlns:a16="http://schemas.microsoft.com/office/drawing/2014/main" id="{74167E28-1CAD-884A-A85E-902C2513D1DF}"/>
              </a:ext>
            </a:extLst>
          </p:cNvPr>
          <p:cNvSpPr/>
          <p:nvPr/>
        </p:nvSpPr>
        <p:spPr>
          <a:xfrm>
            <a:off x="599440" y="4910666"/>
            <a:ext cx="5294488" cy="83537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already not available, then use this approach</a:t>
            </a:r>
          </a:p>
        </p:txBody>
      </p:sp>
      <p:sp>
        <p:nvSpPr>
          <p:cNvPr id="9" name="Rounded Rectangle 8">
            <a:extLst>
              <a:ext uri="{FF2B5EF4-FFF2-40B4-BE49-F238E27FC236}">
                <a16:creationId xmlns:a16="http://schemas.microsoft.com/office/drawing/2014/main" id="{9E7085BA-6342-4046-9B15-076FB80D7CFA}"/>
              </a:ext>
            </a:extLst>
          </p:cNvPr>
          <p:cNvSpPr/>
          <p:nvPr/>
        </p:nvSpPr>
        <p:spPr>
          <a:xfrm>
            <a:off x="599440" y="6203243"/>
            <a:ext cx="5294488" cy="110066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Review existing modules in Terraform Public Registry (Minimum 3 modules to get complete idea)</a:t>
            </a:r>
          </a:p>
        </p:txBody>
      </p:sp>
      <p:sp>
        <p:nvSpPr>
          <p:cNvPr id="11" name="Rounded Rectangle 10">
            <a:extLst>
              <a:ext uri="{FF2B5EF4-FFF2-40B4-BE49-F238E27FC236}">
                <a16:creationId xmlns:a16="http://schemas.microsoft.com/office/drawing/2014/main" id="{7EC31184-3410-7B4A-A181-D91C11363125}"/>
              </a:ext>
            </a:extLst>
          </p:cNvPr>
          <p:cNvSpPr/>
          <p:nvPr/>
        </p:nvSpPr>
        <p:spPr>
          <a:xfrm>
            <a:off x="8544561" y="6138333"/>
            <a:ext cx="5294488" cy="110066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Less effort and you can start using them in your private infrastructure spaces without public internet access</a:t>
            </a:r>
          </a:p>
        </p:txBody>
      </p:sp>
    </p:spTree>
    <p:extLst>
      <p:ext uri="{BB962C8B-B14F-4D97-AF65-F5344CB8AC3E}">
        <p14:creationId xmlns:p14="http://schemas.microsoft.com/office/powerpoint/2010/main" val="2632072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00FBA762A8B4A4AB2389BE0BCE3C83F" ma:contentTypeVersion="10" ma:contentTypeDescription="Create a new document." ma:contentTypeScope="" ma:versionID="0f3e2685ea47f4ebc3624ed417f13537">
  <xsd:schema xmlns:xsd="http://www.w3.org/2001/XMLSchema" xmlns:xs="http://www.w3.org/2001/XMLSchema" xmlns:p="http://schemas.microsoft.com/office/2006/metadata/properties" xmlns:ns2="9a51ea1a-1b1e-41ef-b441-1ee4f2fd8669" xmlns:ns3="1715a332-6e4d-4cad-94c4-6bada4eb9966" targetNamespace="http://schemas.microsoft.com/office/2006/metadata/properties" ma:root="true" ma:fieldsID="c0969c2d596e33b812740b722f5f53ca" ns2:_="" ns3:_="">
    <xsd:import namespace="9a51ea1a-1b1e-41ef-b441-1ee4f2fd8669"/>
    <xsd:import namespace="1715a332-6e4d-4cad-94c4-6bada4eb9966"/>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51ea1a-1b1e-41ef-b441-1ee4f2fd866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1715a332-6e4d-4cad-94c4-6bada4eb9966"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Location" ma:index="17"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EC2339-1C1C-416D-9A21-94E8CFA5CBF4}">
  <ds:schemaRefs>
    <ds:schemaRef ds:uri="http://schemas.microsoft.com/office/2006/metadata/properties"/>
    <ds:schemaRef ds:uri="http://purl.org/dc/terms/"/>
    <ds:schemaRef ds:uri="http://schemas.microsoft.com/office/2006/documentManagement/types"/>
    <ds:schemaRef ds:uri="http://purl.org/dc/elements/1.1/"/>
    <ds:schemaRef ds:uri="9a51ea1a-1b1e-41ef-b441-1ee4f2fd8669"/>
    <ds:schemaRef ds:uri="http://purl.org/dc/dcmitype/"/>
    <ds:schemaRef ds:uri="http://schemas.microsoft.com/office/infopath/2007/PartnerControls"/>
    <ds:schemaRef ds:uri="http://schemas.openxmlformats.org/package/2006/metadata/core-properties"/>
    <ds:schemaRef ds:uri="1715a332-6e4d-4cad-94c4-6bada4eb9966"/>
    <ds:schemaRef ds:uri="http://www.w3.org/XML/1998/namespace"/>
  </ds:schemaRefs>
</ds:datastoreItem>
</file>

<file path=customXml/itemProps2.xml><?xml version="1.0" encoding="utf-8"?>
<ds:datastoreItem xmlns:ds="http://schemas.openxmlformats.org/officeDocument/2006/customXml" ds:itemID="{92F2D375-1062-4EE6-861C-05377A63E419}">
  <ds:schemaRefs>
    <ds:schemaRef ds:uri="http://schemas.microsoft.com/sharepoint/v3/contenttype/forms"/>
  </ds:schemaRefs>
</ds:datastoreItem>
</file>

<file path=customXml/itemProps3.xml><?xml version="1.0" encoding="utf-8"?>
<ds:datastoreItem xmlns:ds="http://schemas.openxmlformats.org/officeDocument/2006/customXml" ds:itemID="{39179B27-CBA1-4175-8B64-42FE0F853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a51ea1a-1b1e-41ef-b441-1ee4f2fd8669"/>
    <ds:schemaRef ds:uri="1715a332-6e4d-4cad-94c4-6bada4eb99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390595</TotalTime>
  <Words>1187</Words>
  <Application>Microsoft Macintosh PowerPoint</Application>
  <PresentationFormat>Custom</PresentationFormat>
  <Paragraphs>251</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Amazon Ember</vt:lpstr>
      <vt:lpstr>Arial</vt:lpstr>
      <vt:lpstr>Barlow</vt:lpstr>
      <vt:lpstr>Calibri</vt:lpstr>
      <vt:lpstr>Calibri Light</vt:lpstr>
      <vt:lpstr>source-serif-pro</vt:lpstr>
      <vt:lpstr>Office Theme</vt:lpstr>
      <vt:lpstr>Terraform on AWS</vt:lpstr>
      <vt:lpstr>Why use Terraform for IAC tool</vt:lpstr>
      <vt:lpstr>PowerPoint Presentation</vt:lpstr>
      <vt:lpstr>Terraform Language Basics – Configuration Syntax</vt:lpstr>
      <vt:lpstr>Terraform Language Basics – Configuration Syntax</vt:lpstr>
      <vt:lpstr>Terraform Basic Blocks</vt:lpstr>
      <vt:lpstr>Terraform Language Basics – Configuration Syntax</vt:lpstr>
      <vt:lpstr>AWS VPC 3-Tier Architecture</vt:lpstr>
      <vt:lpstr>Build Terraform Modules Locally </vt:lpstr>
      <vt:lpstr>AWS VPC + EC2 Instance + Security Groups</vt:lpstr>
      <vt:lpstr>What are we going to learn ?</vt:lpstr>
      <vt:lpstr>AWS VPC + EC2 Instance + Security Groups + AWS ELB Classic Load Balancer</vt:lpstr>
      <vt:lpstr>AWS VPC + EC2 Instance + Security Groups + AWS ALB Application  Load Balancer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Elastic Beanstalk</dc:title>
  <dc:creator>Stack Simplify</dc:creator>
  <cp:lastModifiedBy>Karolis Liutackas</cp:lastModifiedBy>
  <cp:revision>1159</cp:revision>
  <dcterms:created xsi:type="dcterms:W3CDTF">2019-11-12T03:20:49Z</dcterms:created>
  <dcterms:modified xsi:type="dcterms:W3CDTF">2023-02-02T11:05:07Z</dcterms:modified>
</cp:coreProperties>
</file>