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8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2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9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7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8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75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2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8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5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3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794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seño abstracto de pétalos de flores en colores pastel">
            <a:extLst>
              <a:ext uri="{FF2B5EF4-FFF2-40B4-BE49-F238E27FC236}">
                <a16:creationId xmlns:a16="http://schemas.microsoft.com/office/drawing/2014/main" id="{2118F63B-105E-BE1E-7EF8-D2AE5810A1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22"/>
          <a:stretch/>
        </p:blipFill>
        <p:spPr>
          <a:xfrm>
            <a:off x="20" y="-154735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031171-77DE-A745-D774-78C301DA9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1524001"/>
            <a:ext cx="3208866" cy="347838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ACTIVIDAD DE REFLEXIÓN INICIAL</a:t>
            </a:r>
            <a:endParaRPr lang="es-CO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E62217-5913-3C1A-5783-8758DBB3C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5145513"/>
            <a:ext cx="3208866" cy="738820"/>
          </a:xfrm>
        </p:spPr>
        <p:txBody>
          <a:bodyPr>
            <a:normAutofit fontScale="92500"/>
          </a:bodyPr>
          <a:lstStyle/>
          <a:p>
            <a:r>
              <a:rPr lang="es-ES" dirty="0">
                <a:solidFill>
                  <a:srgbClr val="FFFFFF">
                    <a:alpha val="75000"/>
                  </a:srgbClr>
                </a:solidFill>
              </a:rPr>
              <a:t>KAROLL DANIELA OVIEDO CHAVARRIA </a:t>
            </a:r>
          </a:p>
          <a:p>
            <a:r>
              <a:rPr lang="es-ES" dirty="0">
                <a:solidFill>
                  <a:srgbClr val="FFFFFF">
                    <a:alpha val="75000"/>
                  </a:srgbClr>
                </a:solidFill>
              </a:rPr>
              <a:t>2687540</a:t>
            </a:r>
            <a:endParaRPr lang="es-CO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3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F572C1-364D-3763-A32C-2761CA20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3.1 Refrigerador</a:t>
            </a:r>
            <a:endParaRPr lang="es-CO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BDD5F36-AAE4-54F6-6DF4-8255A2AFB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Esta actividad consiste en ubicar correctamente los 11 productos. 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7221EDE-C972-5B0F-B737-B515004A9E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" t="-2245" r="14344" b="7169"/>
          <a:stretch/>
        </p:blipFill>
        <p:spPr>
          <a:xfrm>
            <a:off x="4374833" y="676911"/>
            <a:ext cx="7503636" cy="550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89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E2FA8-1ECE-66B5-1D6D-046555E3D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68835"/>
          </a:xfrm>
        </p:spPr>
        <p:txBody>
          <a:bodyPr/>
          <a:lstStyle/>
          <a:p>
            <a:r>
              <a:rPr lang="es-ES" dirty="0"/>
              <a:t>PREGUNTAS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11F632-2013-A08F-9592-A5F1746AF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70991"/>
            <a:ext cx="11029615" cy="4684853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¿Conocía donde debía ubicarse todos los productos?</a:t>
            </a:r>
          </a:p>
          <a:p>
            <a:pPr marL="0" indent="0">
              <a:buNone/>
            </a:pPr>
            <a:r>
              <a:rPr lang="es-ES" dirty="0"/>
              <a:t>La mayoría si pero algunos productos los ubique incorrectamente, ya que no conocía que debían congelarse.</a:t>
            </a:r>
          </a:p>
          <a:p>
            <a:r>
              <a:rPr lang="es-ES" dirty="0"/>
              <a:t>¿Todos los productos podían ubicarse en los mismos lugares?</a:t>
            </a:r>
          </a:p>
          <a:p>
            <a:pPr marL="0" indent="0">
              <a:buNone/>
            </a:pPr>
            <a:r>
              <a:rPr lang="es-ES" dirty="0"/>
              <a:t>No, porque cada producto tiene unas necesidades diferentes y mezclarlos con otros productos puede generar una contaminación cruzado, eliminando la inocuidad de producto.</a:t>
            </a:r>
          </a:p>
          <a:p>
            <a:r>
              <a:rPr lang="es-ES" dirty="0"/>
              <a:t>¿Sabia los criterios que debía tener en cuenta para ubicación correcta?</a:t>
            </a:r>
          </a:p>
          <a:p>
            <a:pPr marL="0" indent="0">
              <a:buNone/>
            </a:pPr>
            <a:r>
              <a:rPr lang="es-ES" dirty="0"/>
              <a:t>De la mayoría se pero no sabia que algunos productos como el pollo debían ser congelados y la carne debía ser refrigerada.</a:t>
            </a:r>
          </a:p>
          <a:p>
            <a:r>
              <a:rPr lang="es-ES" dirty="0"/>
              <a:t>¿Conozco las secuencias de una ubicación correcta / incorrecta?</a:t>
            </a:r>
          </a:p>
          <a:p>
            <a:pPr marL="0" indent="0">
              <a:buNone/>
            </a:pPr>
            <a:r>
              <a:rPr lang="es-ES" dirty="0"/>
              <a:t>Si, los productos puede contaminarse entre si, recibir mayor o menor refrigeración de la que necesitan, o descomponerse en menor tiempo</a:t>
            </a:r>
          </a:p>
          <a:p>
            <a:r>
              <a:rPr lang="es-ES" dirty="0"/>
              <a:t>¿Algunos de estos productos podrían almacenarse fuera del refrigerador? ¿por qué?</a:t>
            </a:r>
          </a:p>
          <a:p>
            <a:pPr marL="0" indent="0">
              <a:buNone/>
            </a:pPr>
            <a:r>
              <a:rPr lang="es-ES" dirty="0"/>
              <a:t>Huevos: en mi caso personal los huevos los almaceno fuera del refrigerador, ya que son consumidos o utilizados rápidamente </a:t>
            </a:r>
          </a:p>
          <a:p>
            <a:r>
              <a:rPr lang="es-ES" dirty="0"/>
              <a:t>¿Qué sentido tiene almacenar los productos en el refrigerador?</a:t>
            </a:r>
          </a:p>
          <a:p>
            <a:pPr marL="0" indent="0">
              <a:buNone/>
            </a:pPr>
            <a:r>
              <a:rPr lang="es-CO" dirty="0"/>
              <a:t>Mantiene las características de los productos, alarga su tiempo de vida útil, y evita su pronta descomposición </a:t>
            </a:r>
          </a:p>
        </p:txBody>
      </p:sp>
    </p:spTree>
    <p:extLst>
      <p:ext uri="{BB962C8B-B14F-4D97-AF65-F5344CB8AC3E}">
        <p14:creationId xmlns:p14="http://schemas.microsoft.com/office/powerpoint/2010/main" val="182460959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LeftStep">
      <a:dk1>
        <a:srgbClr val="000000"/>
      </a:dk1>
      <a:lt1>
        <a:srgbClr val="FFFFFF"/>
      </a:lt1>
      <a:dk2>
        <a:srgbClr val="2E1B30"/>
      </a:dk2>
      <a:lt2>
        <a:srgbClr val="F0F3F2"/>
      </a:lt2>
      <a:accent1>
        <a:srgbClr val="E7295E"/>
      </a:accent1>
      <a:accent2>
        <a:srgbClr val="D5179B"/>
      </a:accent2>
      <a:accent3>
        <a:srgbClr val="D129E7"/>
      </a:accent3>
      <a:accent4>
        <a:srgbClr val="7117D5"/>
      </a:accent4>
      <a:accent5>
        <a:srgbClr val="372DE7"/>
      </a:accent5>
      <a:accent6>
        <a:srgbClr val="175CD5"/>
      </a:accent6>
      <a:hlink>
        <a:srgbClr val="349C7F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223</Words>
  <Application>Microsoft Office PowerPoint</Application>
  <PresentationFormat>Panorámica</PresentationFormat>
  <Paragraphs>18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Tw Cen MT</vt:lpstr>
      <vt:lpstr>Wingdings 2</vt:lpstr>
      <vt:lpstr>DividendVTI</vt:lpstr>
      <vt:lpstr>ACTIVIDAD DE REFLEXIÓN INICIAL</vt:lpstr>
      <vt:lpstr>3.1 Refrigerador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DE REFLEXIÓN INICIAL</dc:title>
  <dc:creator>SENA</dc:creator>
  <cp:lastModifiedBy>SENA</cp:lastModifiedBy>
  <cp:revision>1</cp:revision>
  <dcterms:created xsi:type="dcterms:W3CDTF">2023-10-13T18:08:48Z</dcterms:created>
  <dcterms:modified xsi:type="dcterms:W3CDTF">2023-10-13T18:32:52Z</dcterms:modified>
</cp:coreProperties>
</file>