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1" r:id="rId9"/>
    <p:sldId id="270" r:id="rId10"/>
    <p:sldId id="276" r:id="rId11"/>
    <p:sldId id="280" r:id="rId12"/>
    <p:sldId id="275" r:id="rId13"/>
    <p:sldId id="283" r:id="rId14"/>
    <p:sldId id="277" r:id="rId15"/>
    <p:sldId id="279" r:id="rId16"/>
    <p:sldId id="274" r:id="rId17"/>
    <p:sldId id="282" r:id="rId18"/>
    <p:sldId id="273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44" d="100"/>
          <a:sy n="44" d="100"/>
        </p:scale>
        <p:origin x="4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7A6C82-C181-47E5-AE41-F59825852213}" type="doc">
      <dgm:prSet loTypeId="urn:microsoft.com/office/officeart/2005/8/layout/radial5" loCatId="cycl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ES"/>
        </a:p>
      </dgm:t>
    </dgm:pt>
    <dgm:pt modelId="{1C29C44C-1B08-45CC-A034-C95D0EC1F9A0}">
      <dgm:prSet phldrT="[Texto]"/>
      <dgm:spPr/>
      <dgm:t>
        <a:bodyPr/>
        <a:lstStyle/>
        <a:p>
          <a:r>
            <a:rPr lang="es-ES" dirty="0"/>
            <a:t>Abandono legal</a:t>
          </a:r>
        </a:p>
      </dgm:t>
    </dgm:pt>
    <dgm:pt modelId="{F63240C9-F55F-4D4D-B1D3-610BEE377661}" type="parTrans" cxnId="{267C1763-9B67-4272-9351-68375735102C}">
      <dgm:prSet/>
      <dgm:spPr/>
      <dgm:t>
        <a:bodyPr/>
        <a:lstStyle/>
        <a:p>
          <a:endParaRPr lang="es-ES"/>
        </a:p>
      </dgm:t>
    </dgm:pt>
    <dgm:pt modelId="{DE5F3F2C-E0ED-46AD-9D16-601C1783672C}" type="sibTrans" cxnId="{267C1763-9B67-4272-9351-68375735102C}">
      <dgm:prSet/>
      <dgm:spPr/>
      <dgm:t>
        <a:bodyPr/>
        <a:lstStyle/>
        <a:p>
          <a:endParaRPr lang="es-ES"/>
        </a:p>
      </dgm:t>
    </dgm:pt>
    <dgm:pt modelId="{921DD4B7-5527-401C-9AC0-CAF637983411}">
      <dgm:prSet phldrT="[Texto]"/>
      <dgm:spPr/>
      <dgm:t>
        <a:bodyPr/>
        <a:lstStyle/>
        <a:p>
          <a:r>
            <a:rPr lang="es-ES" dirty="0"/>
            <a:t>Vence el tiempo de permanencia</a:t>
          </a:r>
        </a:p>
      </dgm:t>
    </dgm:pt>
    <dgm:pt modelId="{77262B93-C7AF-4566-B24B-97A2CB95D139}" type="parTrans" cxnId="{1B2AB567-E083-4592-85CB-38D1D825C673}">
      <dgm:prSet/>
      <dgm:spPr/>
      <dgm:t>
        <a:bodyPr/>
        <a:lstStyle/>
        <a:p>
          <a:endParaRPr lang="es-ES"/>
        </a:p>
      </dgm:t>
    </dgm:pt>
    <dgm:pt modelId="{29DA10AF-88A0-423E-B983-72C7B2C1FC34}" type="sibTrans" cxnId="{1B2AB567-E083-4592-85CB-38D1D825C673}">
      <dgm:prSet/>
      <dgm:spPr/>
      <dgm:t>
        <a:bodyPr/>
        <a:lstStyle/>
        <a:p>
          <a:endParaRPr lang="es-ES"/>
        </a:p>
      </dgm:t>
    </dgm:pt>
    <dgm:pt modelId="{1E4E2979-F1C8-4D97-AB5A-F07BA8C079A8}">
      <dgm:prSet phldrT="[Texto]"/>
      <dgm:spPr/>
      <dgm:t>
        <a:bodyPr/>
        <a:lstStyle/>
        <a:p>
          <a:r>
            <a:rPr lang="es-ES" dirty="0"/>
            <a:t>Mercancía no reembarcada</a:t>
          </a:r>
        </a:p>
      </dgm:t>
    </dgm:pt>
    <dgm:pt modelId="{52064A5B-4AB5-41E8-B529-8B9283B3E3B5}" type="parTrans" cxnId="{D058C63B-4238-4FB4-820B-65D3073FAC93}">
      <dgm:prSet/>
      <dgm:spPr/>
      <dgm:t>
        <a:bodyPr/>
        <a:lstStyle/>
        <a:p>
          <a:endParaRPr lang="es-ES"/>
        </a:p>
      </dgm:t>
    </dgm:pt>
    <dgm:pt modelId="{3A152F07-B5D2-4594-AA70-BECB0CE5A02D}" type="sibTrans" cxnId="{D058C63B-4238-4FB4-820B-65D3073FAC93}">
      <dgm:prSet/>
      <dgm:spPr/>
      <dgm:t>
        <a:bodyPr/>
        <a:lstStyle/>
        <a:p>
          <a:endParaRPr lang="es-ES"/>
        </a:p>
      </dgm:t>
    </dgm:pt>
    <dgm:pt modelId="{732986EB-5662-46E2-A588-85B2F5DDFAFA}">
      <dgm:prSet phldrT="[Texto]"/>
      <dgm:spPr/>
      <dgm:t>
        <a:bodyPr/>
        <a:lstStyle/>
        <a:p>
          <a:r>
            <a:rPr lang="es-ES" dirty="0"/>
            <a:t>No sometida a régimen aduanero</a:t>
          </a:r>
        </a:p>
      </dgm:t>
    </dgm:pt>
    <dgm:pt modelId="{7DD1CFCC-C40B-4D2C-863F-D9A40E897619}" type="parTrans" cxnId="{44CFC5DC-7AB1-482C-B6FA-E96C0FE04EC3}">
      <dgm:prSet/>
      <dgm:spPr/>
      <dgm:t>
        <a:bodyPr/>
        <a:lstStyle/>
        <a:p>
          <a:endParaRPr lang="es-ES"/>
        </a:p>
      </dgm:t>
    </dgm:pt>
    <dgm:pt modelId="{78BE8D96-6245-44D9-A5BC-24DCFAB903CB}" type="sibTrans" cxnId="{44CFC5DC-7AB1-482C-B6FA-E96C0FE04EC3}">
      <dgm:prSet/>
      <dgm:spPr/>
      <dgm:t>
        <a:bodyPr/>
        <a:lstStyle/>
        <a:p>
          <a:endParaRPr lang="es-ES"/>
        </a:p>
      </dgm:t>
    </dgm:pt>
    <dgm:pt modelId="{4BFF9732-7407-442F-B01B-C2A86B228689}">
      <dgm:prSet phldrT="[Texto]"/>
      <dgm:spPr/>
      <dgm:t>
        <a:bodyPr/>
        <a:lstStyle/>
        <a:p>
          <a:r>
            <a:rPr lang="es-ES" dirty="0"/>
            <a:t>Permaneció ahí mas de un mes</a:t>
          </a:r>
        </a:p>
      </dgm:t>
    </dgm:pt>
    <dgm:pt modelId="{A7F929C9-7678-4CAB-986B-9827D300B548}" type="parTrans" cxnId="{EE0F30C5-AA43-438B-8B47-A66844ACFF12}">
      <dgm:prSet/>
      <dgm:spPr/>
      <dgm:t>
        <a:bodyPr/>
        <a:lstStyle/>
        <a:p>
          <a:endParaRPr lang="es-ES"/>
        </a:p>
      </dgm:t>
    </dgm:pt>
    <dgm:pt modelId="{09ADECA8-2578-4999-94CD-49282D77DB3B}" type="sibTrans" cxnId="{EE0F30C5-AA43-438B-8B47-A66844ACFF12}">
      <dgm:prSet/>
      <dgm:spPr/>
      <dgm:t>
        <a:bodyPr/>
        <a:lstStyle/>
        <a:p>
          <a:endParaRPr lang="es-ES"/>
        </a:p>
      </dgm:t>
    </dgm:pt>
    <dgm:pt modelId="{1789DFBD-2F86-4ED3-9FB2-8F5EF2B71E2E}" type="pres">
      <dgm:prSet presAssocID="{727A6C82-C181-47E5-AE41-F5982585221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EAC4B42-6D33-4944-B354-B4348E4FD497}" type="pres">
      <dgm:prSet presAssocID="{1C29C44C-1B08-45CC-A034-C95D0EC1F9A0}" presName="centerShape" presStyleLbl="node0" presStyleIdx="0" presStyleCnt="1"/>
      <dgm:spPr/>
    </dgm:pt>
    <dgm:pt modelId="{FAF66F1D-0A0E-46AD-A4E6-5E8B762549D2}" type="pres">
      <dgm:prSet presAssocID="{77262B93-C7AF-4566-B24B-97A2CB95D139}" presName="parTrans" presStyleLbl="sibTrans2D1" presStyleIdx="0" presStyleCnt="4"/>
      <dgm:spPr/>
    </dgm:pt>
    <dgm:pt modelId="{9CF984B1-5CE6-4511-AADD-74C94EBD318F}" type="pres">
      <dgm:prSet presAssocID="{77262B93-C7AF-4566-B24B-97A2CB95D139}" presName="connectorText" presStyleLbl="sibTrans2D1" presStyleIdx="0" presStyleCnt="4"/>
      <dgm:spPr/>
    </dgm:pt>
    <dgm:pt modelId="{A8DE337F-4EE5-451D-AA08-756ADE86E5DD}" type="pres">
      <dgm:prSet presAssocID="{921DD4B7-5527-401C-9AC0-CAF637983411}" presName="node" presStyleLbl="node1" presStyleIdx="0" presStyleCnt="4">
        <dgm:presLayoutVars>
          <dgm:bulletEnabled val="1"/>
        </dgm:presLayoutVars>
      </dgm:prSet>
      <dgm:spPr/>
    </dgm:pt>
    <dgm:pt modelId="{EF1697B3-6B9C-4963-9F21-6A74520A29AF}" type="pres">
      <dgm:prSet presAssocID="{52064A5B-4AB5-41E8-B529-8B9283B3E3B5}" presName="parTrans" presStyleLbl="sibTrans2D1" presStyleIdx="1" presStyleCnt="4"/>
      <dgm:spPr/>
    </dgm:pt>
    <dgm:pt modelId="{28D2E96D-89A9-432E-849B-321E85F1C1CD}" type="pres">
      <dgm:prSet presAssocID="{52064A5B-4AB5-41E8-B529-8B9283B3E3B5}" presName="connectorText" presStyleLbl="sibTrans2D1" presStyleIdx="1" presStyleCnt="4"/>
      <dgm:spPr/>
    </dgm:pt>
    <dgm:pt modelId="{6630510C-1CA9-4064-AA9A-285F4330E9A3}" type="pres">
      <dgm:prSet presAssocID="{1E4E2979-F1C8-4D97-AB5A-F07BA8C079A8}" presName="node" presStyleLbl="node1" presStyleIdx="1" presStyleCnt="4">
        <dgm:presLayoutVars>
          <dgm:bulletEnabled val="1"/>
        </dgm:presLayoutVars>
      </dgm:prSet>
      <dgm:spPr/>
    </dgm:pt>
    <dgm:pt modelId="{A1253042-B2B3-4196-98DC-C1FD1B2BC890}" type="pres">
      <dgm:prSet presAssocID="{7DD1CFCC-C40B-4D2C-863F-D9A40E897619}" presName="parTrans" presStyleLbl="sibTrans2D1" presStyleIdx="2" presStyleCnt="4"/>
      <dgm:spPr/>
    </dgm:pt>
    <dgm:pt modelId="{3953CAB3-460B-4503-B834-39BADB22B683}" type="pres">
      <dgm:prSet presAssocID="{7DD1CFCC-C40B-4D2C-863F-D9A40E897619}" presName="connectorText" presStyleLbl="sibTrans2D1" presStyleIdx="2" presStyleCnt="4"/>
      <dgm:spPr/>
    </dgm:pt>
    <dgm:pt modelId="{7DC307DA-3FA2-4C30-8996-8B3423D4AB3B}" type="pres">
      <dgm:prSet presAssocID="{732986EB-5662-46E2-A588-85B2F5DDFAFA}" presName="node" presStyleLbl="node1" presStyleIdx="2" presStyleCnt="4">
        <dgm:presLayoutVars>
          <dgm:bulletEnabled val="1"/>
        </dgm:presLayoutVars>
      </dgm:prSet>
      <dgm:spPr/>
    </dgm:pt>
    <dgm:pt modelId="{7C0AAF28-1925-4D7E-805A-8990C19B6996}" type="pres">
      <dgm:prSet presAssocID="{A7F929C9-7678-4CAB-986B-9827D300B548}" presName="parTrans" presStyleLbl="sibTrans2D1" presStyleIdx="3" presStyleCnt="4"/>
      <dgm:spPr/>
    </dgm:pt>
    <dgm:pt modelId="{FAA19F71-9273-4A62-91BA-275D29C1035F}" type="pres">
      <dgm:prSet presAssocID="{A7F929C9-7678-4CAB-986B-9827D300B548}" presName="connectorText" presStyleLbl="sibTrans2D1" presStyleIdx="3" presStyleCnt="4"/>
      <dgm:spPr/>
    </dgm:pt>
    <dgm:pt modelId="{A56FB7E3-A092-46F4-AFA5-90B0F8678B7C}" type="pres">
      <dgm:prSet presAssocID="{4BFF9732-7407-442F-B01B-C2A86B228689}" presName="node" presStyleLbl="node1" presStyleIdx="3" presStyleCnt="4">
        <dgm:presLayoutVars>
          <dgm:bulletEnabled val="1"/>
        </dgm:presLayoutVars>
      </dgm:prSet>
      <dgm:spPr/>
    </dgm:pt>
  </dgm:ptLst>
  <dgm:cxnLst>
    <dgm:cxn modelId="{3A1C6D16-46D2-4266-83C5-8D16F85401B2}" type="presOf" srcId="{77262B93-C7AF-4566-B24B-97A2CB95D139}" destId="{FAF66F1D-0A0E-46AD-A4E6-5E8B762549D2}" srcOrd="0" destOrd="0" presId="urn:microsoft.com/office/officeart/2005/8/layout/radial5"/>
    <dgm:cxn modelId="{CF690C1A-8134-49B7-85EC-6EDB56B97112}" type="presOf" srcId="{4BFF9732-7407-442F-B01B-C2A86B228689}" destId="{A56FB7E3-A092-46F4-AFA5-90B0F8678B7C}" srcOrd="0" destOrd="0" presId="urn:microsoft.com/office/officeart/2005/8/layout/radial5"/>
    <dgm:cxn modelId="{D058C63B-4238-4FB4-820B-65D3073FAC93}" srcId="{1C29C44C-1B08-45CC-A034-C95D0EC1F9A0}" destId="{1E4E2979-F1C8-4D97-AB5A-F07BA8C079A8}" srcOrd="1" destOrd="0" parTransId="{52064A5B-4AB5-41E8-B529-8B9283B3E3B5}" sibTransId="{3A152F07-B5D2-4594-AA70-BECB0CE5A02D}"/>
    <dgm:cxn modelId="{12EB4C5C-ADA2-44B7-A769-A3AF0A0DCA78}" type="presOf" srcId="{7DD1CFCC-C40B-4D2C-863F-D9A40E897619}" destId="{A1253042-B2B3-4196-98DC-C1FD1B2BC890}" srcOrd="0" destOrd="0" presId="urn:microsoft.com/office/officeart/2005/8/layout/radial5"/>
    <dgm:cxn modelId="{267C1763-9B67-4272-9351-68375735102C}" srcId="{727A6C82-C181-47E5-AE41-F59825852213}" destId="{1C29C44C-1B08-45CC-A034-C95D0EC1F9A0}" srcOrd="0" destOrd="0" parTransId="{F63240C9-F55F-4D4D-B1D3-610BEE377661}" sibTransId="{DE5F3F2C-E0ED-46AD-9D16-601C1783672C}"/>
    <dgm:cxn modelId="{1B2AB567-E083-4592-85CB-38D1D825C673}" srcId="{1C29C44C-1B08-45CC-A034-C95D0EC1F9A0}" destId="{921DD4B7-5527-401C-9AC0-CAF637983411}" srcOrd="0" destOrd="0" parTransId="{77262B93-C7AF-4566-B24B-97A2CB95D139}" sibTransId="{29DA10AF-88A0-423E-B983-72C7B2C1FC34}"/>
    <dgm:cxn modelId="{0271296F-EEB6-401E-A967-B742C7CC3EEE}" type="presOf" srcId="{77262B93-C7AF-4566-B24B-97A2CB95D139}" destId="{9CF984B1-5CE6-4511-AADD-74C94EBD318F}" srcOrd="1" destOrd="0" presId="urn:microsoft.com/office/officeart/2005/8/layout/radial5"/>
    <dgm:cxn modelId="{B5DC0351-1B4D-468F-A658-E6B3E7872B1D}" type="presOf" srcId="{52064A5B-4AB5-41E8-B529-8B9283B3E3B5}" destId="{EF1697B3-6B9C-4963-9F21-6A74520A29AF}" srcOrd="0" destOrd="0" presId="urn:microsoft.com/office/officeart/2005/8/layout/radial5"/>
    <dgm:cxn modelId="{CDC9A058-6BB9-4518-A5F7-B6A225E4F0E3}" type="presOf" srcId="{A7F929C9-7678-4CAB-986B-9827D300B548}" destId="{7C0AAF28-1925-4D7E-805A-8990C19B6996}" srcOrd="0" destOrd="0" presId="urn:microsoft.com/office/officeart/2005/8/layout/radial5"/>
    <dgm:cxn modelId="{A21A4B7A-8C09-43D9-B9A9-6FBF8A0E24E0}" type="presOf" srcId="{727A6C82-C181-47E5-AE41-F59825852213}" destId="{1789DFBD-2F86-4ED3-9FB2-8F5EF2B71E2E}" srcOrd="0" destOrd="0" presId="urn:microsoft.com/office/officeart/2005/8/layout/radial5"/>
    <dgm:cxn modelId="{8BFE887A-191A-4D5C-B9D1-0AF563C2E12E}" type="presOf" srcId="{732986EB-5662-46E2-A588-85B2F5DDFAFA}" destId="{7DC307DA-3FA2-4C30-8996-8B3423D4AB3B}" srcOrd="0" destOrd="0" presId="urn:microsoft.com/office/officeart/2005/8/layout/radial5"/>
    <dgm:cxn modelId="{C205B47B-82AC-4368-B88A-DE1F02CF4C0D}" type="presOf" srcId="{1C29C44C-1B08-45CC-A034-C95D0EC1F9A0}" destId="{7EAC4B42-6D33-4944-B354-B4348E4FD497}" srcOrd="0" destOrd="0" presId="urn:microsoft.com/office/officeart/2005/8/layout/radial5"/>
    <dgm:cxn modelId="{538E1699-99BA-4C65-B8F5-305E8998471F}" type="presOf" srcId="{A7F929C9-7678-4CAB-986B-9827D300B548}" destId="{FAA19F71-9273-4A62-91BA-275D29C1035F}" srcOrd="1" destOrd="0" presId="urn:microsoft.com/office/officeart/2005/8/layout/radial5"/>
    <dgm:cxn modelId="{583C4E9A-E1BD-43F1-AAA4-E27FBC33F5EE}" type="presOf" srcId="{7DD1CFCC-C40B-4D2C-863F-D9A40E897619}" destId="{3953CAB3-460B-4503-B834-39BADB22B683}" srcOrd="1" destOrd="0" presId="urn:microsoft.com/office/officeart/2005/8/layout/radial5"/>
    <dgm:cxn modelId="{EE0F30C5-AA43-438B-8B47-A66844ACFF12}" srcId="{1C29C44C-1B08-45CC-A034-C95D0EC1F9A0}" destId="{4BFF9732-7407-442F-B01B-C2A86B228689}" srcOrd="3" destOrd="0" parTransId="{A7F929C9-7678-4CAB-986B-9827D300B548}" sibTransId="{09ADECA8-2578-4999-94CD-49282D77DB3B}"/>
    <dgm:cxn modelId="{C56933D4-4331-47DD-8E20-E3DBCBE94A2A}" type="presOf" srcId="{52064A5B-4AB5-41E8-B529-8B9283B3E3B5}" destId="{28D2E96D-89A9-432E-849B-321E85F1C1CD}" srcOrd="1" destOrd="0" presId="urn:microsoft.com/office/officeart/2005/8/layout/radial5"/>
    <dgm:cxn modelId="{44CFC5DC-7AB1-482C-B6FA-E96C0FE04EC3}" srcId="{1C29C44C-1B08-45CC-A034-C95D0EC1F9A0}" destId="{732986EB-5662-46E2-A588-85B2F5DDFAFA}" srcOrd="2" destOrd="0" parTransId="{7DD1CFCC-C40B-4D2C-863F-D9A40E897619}" sibTransId="{78BE8D96-6245-44D9-A5BC-24DCFAB903CB}"/>
    <dgm:cxn modelId="{7C39ACF5-5A0C-45C2-B2FA-C671C054BC64}" type="presOf" srcId="{921DD4B7-5527-401C-9AC0-CAF637983411}" destId="{A8DE337F-4EE5-451D-AA08-756ADE86E5DD}" srcOrd="0" destOrd="0" presId="urn:microsoft.com/office/officeart/2005/8/layout/radial5"/>
    <dgm:cxn modelId="{5D274FF7-8C00-4F0D-B857-385C04764B6A}" type="presOf" srcId="{1E4E2979-F1C8-4D97-AB5A-F07BA8C079A8}" destId="{6630510C-1CA9-4064-AA9A-285F4330E9A3}" srcOrd="0" destOrd="0" presId="urn:microsoft.com/office/officeart/2005/8/layout/radial5"/>
    <dgm:cxn modelId="{510DDB33-D8E6-4F9B-B369-45205C8D1CB3}" type="presParOf" srcId="{1789DFBD-2F86-4ED3-9FB2-8F5EF2B71E2E}" destId="{7EAC4B42-6D33-4944-B354-B4348E4FD497}" srcOrd="0" destOrd="0" presId="urn:microsoft.com/office/officeart/2005/8/layout/radial5"/>
    <dgm:cxn modelId="{4FA90755-C336-4BDD-A89A-40A24A5F4156}" type="presParOf" srcId="{1789DFBD-2F86-4ED3-9FB2-8F5EF2B71E2E}" destId="{FAF66F1D-0A0E-46AD-A4E6-5E8B762549D2}" srcOrd="1" destOrd="0" presId="urn:microsoft.com/office/officeart/2005/8/layout/radial5"/>
    <dgm:cxn modelId="{8D90EAF0-B701-465F-B742-F62BCA16DA20}" type="presParOf" srcId="{FAF66F1D-0A0E-46AD-A4E6-5E8B762549D2}" destId="{9CF984B1-5CE6-4511-AADD-74C94EBD318F}" srcOrd="0" destOrd="0" presId="urn:microsoft.com/office/officeart/2005/8/layout/radial5"/>
    <dgm:cxn modelId="{AA477AB0-50E7-4DB0-A4A2-35CF2B41425A}" type="presParOf" srcId="{1789DFBD-2F86-4ED3-9FB2-8F5EF2B71E2E}" destId="{A8DE337F-4EE5-451D-AA08-756ADE86E5DD}" srcOrd="2" destOrd="0" presId="urn:microsoft.com/office/officeart/2005/8/layout/radial5"/>
    <dgm:cxn modelId="{D6F1C70B-1316-4DD4-A571-B8B25EAE927F}" type="presParOf" srcId="{1789DFBD-2F86-4ED3-9FB2-8F5EF2B71E2E}" destId="{EF1697B3-6B9C-4963-9F21-6A74520A29AF}" srcOrd="3" destOrd="0" presId="urn:microsoft.com/office/officeart/2005/8/layout/radial5"/>
    <dgm:cxn modelId="{86759A2A-02FD-43D4-92D9-62CAD9D8D16C}" type="presParOf" srcId="{EF1697B3-6B9C-4963-9F21-6A74520A29AF}" destId="{28D2E96D-89A9-432E-849B-321E85F1C1CD}" srcOrd="0" destOrd="0" presId="urn:microsoft.com/office/officeart/2005/8/layout/radial5"/>
    <dgm:cxn modelId="{CE1E448A-AAC9-40B5-9F51-0C17ED489FB7}" type="presParOf" srcId="{1789DFBD-2F86-4ED3-9FB2-8F5EF2B71E2E}" destId="{6630510C-1CA9-4064-AA9A-285F4330E9A3}" srcOrd="4" destOrd="0" presId="urn:microsoft.com/office/officeart/2005/8/layout/radial5"/>
    <dgm:cxn modelId="{E6759539-33FA-48B0-9692-7A7F8DA9C45D}" type="presParOf" srcId="{1789DFBD-2F86-4ED3-9FB2-8F5EF2B71E2E}" destId="{A1253042-B2B3-4196-98DC-C1FD1B2BC890}" srcOrd="5" destOrd="0" presId="urn:microsoft.com/office/officeart/2005/8/layout/radial5"/>
    <dgm:cxn modelId="{083435EF-676F-4E02-B348-9CF05FE4583C}" type="presParOf" srcId="{A1253042-B2B3-4196-98DC-C1FD1B2BC890}" destId="{3953CAB3-460B-4503-B834-39BADB22B683}" srcOrd="0" destOrd="0" presId="urn:microsoft.com/office/officeart/2005/8/layout/radial5"/>
    <dgm:cxn modelId="{5521054E-4237-45EB-B011-59A646BB8E07}" type="presParOf" srcId="{1789DFBD-2F86-4ED3-9FB2-8F5EF2B71E2E}" destId="{7DC307DA-3FA2-4C30-8996-8B3423D4AB3B}" srcOrd="6" destOrd="0" presId="urn:microsoft.com/office/officeart/2005/8/layout/radial5"/>
    <dgm:cxn modelId="{40968AB7-6835-4E98-B8DE-D8E6F1B2B011}" type="presParOf" srcId="{1789DFBD-2F86-4ED3-9FB2-8F5EF2B71E2E}" destId="{7C0AAF28-1925-4D7E-805A-8990C19B6996}" srcOrd="7" destOrd="0" presId="urn:microsoft.com/office/officeart/2005/8/layout/radial5"/>
    <dgm:cxn modelId="{0B3C6B21-77D7-4232-89C1-23EC32809726}" type="presParOf" srcId="{7C0AAF28-1925-4D7E-805A-8990C19B6996}" destId="{FAA19F71-9273-4A62-91BA-275D29C1035F}" srcOrd="0" destOrd="0" presId="urn:microsoft.com/office/officeart/2005/8/layout/radial5"/>
    <dgm:cxn modelId="{91FDDC7C-0D3D-438F-BCC8-0D7C57F7EC68}" type="presParOf" srcId="{1789DFBD-2F86-4ED3-9FB2-8F5EF2B71E2E}" destId="{A56FB7E3-A092-46F4-AFA5-90B0F8678B7C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6C34534-874A-4E40-83E1-494238B3AEFD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4CE25E2E-814E-4C11-95F6-BD5683A13437}">
      <dgm:prSet phldrT="[Texto]"/>
      <dgm:spPr/>
      <dgm:t>
        <a:bodyPr/>
        <a:lstStyle/>
        <a:p>
          <a:r>
            <a:rPr lang="es-ES" dirty="0"/>
            <a:t>Carga consolidada</a:t>
          </a:r>
        </a:p>
      </dgm:t>
    </dgm:pt>
    <dgm:pt modelId="{92A3BEE9-967A-4589-9AAF-4F338F6DF33C}" type="parTrans" cxnId="{325F34FF-1F23-457A-B691-EF5E8AB7AEB7}">
      <dgm:prSet/>
      <dgm:spPr/>
      <dgm:t>
        <a:bodyPr/>
        <a:lstStyle/>
        <a:p>
          <a:endParaRPr lang="es-ES"/>
        </a:p>
      </dgm:t>
    </dgm:pt>
    <dgm:pt modelId="{48C18083-029D-4A46-B4BB-F2724219AAD7}" type="sibTrans" cxnId="{325F34FF-1F23-457A-B691-EF5E8AB7AEB7}">
      <dgm:prSet/>
      <dgm:spPr/>
      <dgm:t>
        <a:bodyPr/>
        <a:lstStyle/>
        <a:p>
          <a:endParaRPr lang="es-ES"/>
        </a:p>
      </dgm:t>
    </dgm:pt>
    <dgm:pt modelId="{62B848CB-088E-4899-A8FD-5C240F5F6D05}">
      <dgm:prSet phldrT="[Texto]"/>
      <dgm:spPr/>
      <dgm:t>
        <a:bodyPr/>
        <a:lstStyle/>
        <a:p>
          <a:r>
            <a:rPr lang="es-ES" dirty="0"/>
            <a:t>Agrupaciones de diferentes mercancía </a:t>
          </a:r>
        </a:p>
      </dgm:t>
    </dgm:pt>
    <dgm:pt modelId="{BD80B041-6133-411A-AAC7-2ABF088A9C3F}" type="parTrans" cxnId="{F802C72D-D3FC-478E-AD28-CEE439BE434D}">
      <dgm:prSet/>
      <dgm:spPr/>
      <dgm:t>
        <a:bodyPr/>
        <a:lstStyle/>
        <a:p>
          <a:endParaRPr lang="es-ES"/>
        </a:p>
      </dgm:t>
    </dgm:pt>
    <dgm:pt modelId="{BB7DD540-8792-415D-ACD8-665B3CABFB29}" type="sibTrans" cxnId="{F802C72D-D3FC-478E-AD28-CEE439BE434D}">
      <dgm:prSet/>
      <dgm:spPr/>
      <dgm:t>
        <a:bodyPr/>
        <a:lstStyle/>
        <a:p>
          <a:endParaRPr lang="es-ES"/>
        </a:p>
      </dgm:t>
    </dgm:pt>
    <dgm:pt modelId="{B4F04EBE-11B4-4977-8B9B-3C39039A6948}">
      <dgm:prSet phldrT="[Texto]"/>
      <dgm:spPr/>
      <dgm:t>
        <a:bodyPr/>
        <a:lstStyle/>
        <a:p>
          <a:r>
            <a:rPr lang="es-ES" dirty="0"/>
            <a:t>De varios destinatarios </a:t>
          </a:r>
        </a:p>
      </dgm:t>
    </dgm:pt>
    <dgm:pt modelId="{E461C964-13C8-41EA-A908-5135E835EF30}" type="parTrans" cxnId="{539841F4-488F-4842-9140-3072971BFF8F}">
      <dgm:prSet/>
      <dgm:spPr/>
      <dgm:t>
        <a:bodyPr/>
        <a:lstStyle/>
        <a:p>
          <a:endParaRPr lang="es-ES"/>
        </a:p>
      </dgm:t>
    </dgm:pt>
    <dgm:pt modelId="{A3CC4373-26C5-4D1F-8C1A-3E46455BB144}" type="sibTrans" cxnId="{539841F4-488F-4842-9140-3072971BFF8F}">
      <dgm:prSet/>
      <dgm:spPr/>
      <dgm:t>
        <a:bodyPr/>
        <a:lstStyle/>
        <a:p>
          <a:endParaRPr lang="es-ES"/>
        </a:p>
      </dgm:t>
    </dgm:pt>
    <dgm:pt modelId="{BF770DE3-979E-4CEC-941A-7F939F67DB1D}">
      <dgm:prSet phldrT="[Texto]"/>
      <dgm:spPr/>
      <dgm:t>
        <a:bodyPr/>
        <a:lstStyle/>
        <a:p>
          <a:r>
            <a:rPr lang="es-ES" dirty="0"/>
            <a:t>Que serán transportadas y </a:t>
          </a:r>
        </a:p>
      </dgm:t>
    </dgm:pt>
    <dgm:pt modelId="{723F64B9-ABDF-490F-9600-9B51B61F9A5C}" type="parTrans" cxnId="{964871EE-29C6-4C4B-BB33-E2103321FCD3}">
      <dgm:prSet/>
      <dgm:spPr/>
      <dgm:t>
        <a:bodyPr/>
        <a:lstStyle/>
        <a:p>
          <a:endParaRPr lang="es-ES"/>
        </a:p>
      </dgm:t>
    </dgm:pt>
    <dgm:pt modelId="{06B1C50B-97D2-4441-ADF0-432A232604DA}" type="sibTrans" cxnId="{964871EE-29C6-4C4B-BB33-E2103321FCD3}">
      <dgm:prSet/>
      <dgm:spPr/>
      <dgm:t>
        <a:bodyPr/>
        <a:lstStyle/>
        <a:p>
          <a:endParaRPr lang="es-ES"/>
        </a:p>
      </dgm:t>
    </dgm:pt>
    <dgm:pt modelId="{2C48CD12-BB4E-4E19-9790-0554B749075B}">
      <dgm:prSet phldrT="[Texto]"/>
      <dgm:spPr/>
      <dgm:t>
        <a:bodyPr/>
        <a:lstStyle/>
        <a:p>
          <a:r>
            <a:rPr lang="es-ES" dirty="0"/>
            <a:t>Utilizan un único documento</a:t>
          </a:r>
        </a:p>
      </dgm:t>
    </dgm:pt>
    <dgm:pt modelId="{2B96BBA2-9480-496F-9E13-169D79C8AAA5}" type="parTrans" cxnId="{0D58654C-EF54-4CD9-8DF5-046FE9694C01}">
      <dgm:prSet/>
      <dgm:spPr/>
      <dgm:t>
        <a:bodyPr/>
        <a:lstStyle/>
        <a:p>
          <a:endParaRPr lang="es-ES"/>
        </a:p>
      </dgm:t>
    </dgm:pt>
    <dgm:pt modelId="{A3366F03-1B29-422E-B0C7-AB3EC9F2D932}" type="sibTrans" cxnId="{0D58654C-EF54-4CD9-8DF5-046FE9694C01}">
      <dgm:prSet/>
      <dgm:spPr/>
      <dgm:t>
        <a:bodyPr/>
        <a:lstStyle/>
        <a:p>
          <a:endParaRPr lang="es-ES"/>
        </a:p>
      </dgm:t>
    </dgm:pt>
    <dgm:pt modelId="{082E7792-1BF3-4049-A482-19A9F36A0C26}" type="pres">
      <dgm:prSet presAssocID="{E6C34534-874A-4E40-83E1-494238B3AEFD}" presName="composite" presStyleCnt="0">
        <dgm:presLayoutVars>
          <dgm:chMax val="1"/>
          <dgm:dir/>
          <dgm:resizeHandles val="exact"/>
        </dgm:presLayoutVars>
      </dgm:prSet>
      <dgm:spPr/>
    </dgm:pt>
    <dgm:pt modelId="{7F31AE5C-9823-4ECC-B413-43287B6FA048}" type="pres">
      <dgm:prSet presAssocID="{E6C34534-874A-4E40-83E1-494238B3AEFD}" presName="radial" presStyleCnt="0">
        <dgm:presLayoutVars>
          <dgm:animLvl val="ctr"/>
        </dgm:presLayoutVars>
      </dgm:prSet>
      <dgm:spPr/>
    </dgm:pt>
    <dgm:pt modelId="{CF7486A0-062D-4D17-A54B-0630AF0E865C}" type="pres">
      <dgm:prSet presAssocID="{4CE25E2E-814E-4C11-95F6-BD5683A13437}" presName="centerShape" presStyleLbl="vennNode1" presStyleIdx="0" presStyleCnt="5"/>
      <dgm:spPr/>
    </dgm:pt>
    <dgm:pt modelId="{CC9BFBE8-2A02-44CC-88C1-6F378EBF74F2}" type="pres">
      <dgm:prSet presAssocID="{62B848CB-088E-4899-A8FD-5C240F5F6D05}" presName="node" presStyleLbl="vennNode1" presStyleIdx="1" presStyleCnt="5">
        <dgm:presLayoutVars>
          <dgm:bulletEnabled val="1"/>
        </dgm:presLayoutVars>
      </dgm:prSet>
      <dgm:spPr/>
    </dgm:pt>
    <dgm:pt modelId="{8FAAEA9E-C17D-4787-9DB4-366AED37F005}" type="pres">
      <dgm:prSet presAssocID="{B4F04EBE-11B4-4977-8B9B-3C39039A6948}" presName="node" presStyleLbl="vennNode1" presStyleIdx="2" presStyleCnt="5">
        <dgm:presLayoutVars>
          <dgm:bulletEnabled val="1"/>
        </dgm:presLayoutVars>
      </dgm:prSet>
      <dgm:spPr/>
    </dgm:pt>
    <dgm:pt modelId="{0987D269-82C0-4977-B6BD-DFE6A7CE3C4C}" type="pres">
      <dgm:prSet presAssocID="{BF770DE3-979E-4CEC-941A-7F939F67DB1D}" presName="node" presStyleLbl="vennNode1" presStyleIdx="3" presStyleCnt="5">
        <dgm:presLayoutVars>
          <dgm:bulletEnabled val="1"/>
        </dgm:presLayoutVars>
      </dgm:prSet>
      <dgm:spPr/>
    </dgm:pt>
    <dgm:pt modelId="{3A58CF8F-18DD-4E29-A1D2-DF1F8254F25C}" type="pres">
      <dgm:prSet presAssocID="{2C48CD12-BB4E-4E19-9790-0554B749075B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BA35529-FD98-4988-A3E9-6D9B34E2E486}" type="presOf" srcId="{BF770DE3-979E-4CEC-941A-7F939F67DB1D}" destId="{0987D269-82C0-4977-B6BD-DFE6A7CE3C4C}" srcOrd="0" destOrd="0" presId="urn:microsoft.com/office/officeart/2005/8/layout/radial3"/>
    <dgm:cxn modelId="{F802C72D-D3FC-478E-AD28-CEE439BE434D}" srcId="{4CE25E2E-814E-4C11-95F6-BD5683A13437}" destId="{62B848CB-088E-4899-A8FD-5C240F5F6D05}" srcOrd="0" destOrd="0" parTransId="{BD80B041-6133-411A-AAC7-2ABF088A9C3F}" sibTransId="{BB7DD540-8792-415D-ACD8-665B3CABFB29}"/>
    <dgm:cxn modelId="{0D58654C-EF54-4CD9-8DF5-046FE9694C01}" srcId="{4CE25E2E-814E-4C11-95F6-BD5683A13437}" destId="{2C48CD12-BB4E-4E19-9790-0554B749075B}" srcOrd="3" destOrd="0" parTransId="{2B96BBA2-9480-496F-9E13-169D79C8AAA5}" sibTransId="{A3366F03-1B29-422E-B0C7-AB3EC9F2D932}"/>
    <dgm:cxn modelId="{B9715C93-772B-42BD-B444-BB689E5641C5}" type="presOf" srcId="{62B848CB-088E-4899-A8FD-5C240F5F6D05}" destId="{CC9BFBE8-2A02-44CC-88C1-6F378EBF74F2}" srcOrd="0" destOrd="0" presId="urn:microsoft.com/office/officeart/2005/8/layout/radial3"/>
    <dgm:cxn modelId="{C09EECA4-9729-46D1-B738-908135037892}" type="presOf" srcId="{B4F04EBE-11B4-4977-8B9B-3C39039A6948}" destId="{8FAAEA9E-C17D-4787-9DB4-366AED37F005}" srcOrd="0" destOrd="0" presId="urn:microsoft.com/office/officeart/2005/8/layout/radial3"/>
    <dgm:cxn modelId="{63FCE9B0-7930-47AF-B8E3-B27D74699CB9}" type="presOf" srcId="{2C48CD12-BB4E-4E19-9790-0554B749075B}" destId="{3A58CF8F-18DD-4E29-A1D2-DF1F8254F25C}" srcOrd="0" destOrd="0" presId="urn:microsoft.com/office/officeart/2005/8/layout/radial3"/>
    <dgm:cxn modelId="{C61102B4-4123-4E9F-BC3F-E79CC61F5D10}" type="presOf" srcId="{4CE25E2E-814E-4C11-95F6-BD5683A13437}" destId="{CF7486A0-062D-4D17-A54B-0630AF0E865C}" srcOrd="0" destOrd="0" presId="urn:microsoft.com/office/officeart/2005/8/layout/radial3"/>
    <dgm:cxn modelId="{40A0B3CF-3033-41FB-8E23-7F9C70D82621}" type="presOf" srcId="{E6C34534-874A-4E40-83E1-494238B3AEFD}" destId="{082E7792-1BF3-4049-A482-19A9F36A0C26}" srcOrd="0" destOrd="0" presId="urn:microsoft.com/office/officeart/2005/8/layout/radial3"/>
    <dgm:cxn modelId="{964871EE-29C6-4C4B-BB33-E2103321FCD3}" srcId="{4CE25E2E-814E-4C11-95F6-BD5683A13437}" destId="{BF770DE3-979E-4CEC-941A-7F939F67DB1D}" srcOrd="2" destOrd="0" parTransId="{723F64B9-ABDF-490F-9600-9B51B61F9A5C}" sibTransId="{06B1C50B-97D2-4441-ADF0-432A232604DA}"/>
    <dgm:cxn modelId="{539841F4-488F-4842-9140-3072971BFF8F}" srcId="{4CE25E2E-814E-4C11-95F6-BD5683A13437}" destId="{B4F04EBE-11B4-4977-8B9B-3C39039A6948}" srcOrd="1" destOrd="0" parTransId="{E461C964-13C8-41EA-A908-5135E835EF30}" sibTransId="{A3CC4373-26C5-4D1F-8C1A-3E46455BB144}"/>
    <dgm:cxn modelId="{325F34FF-1F23-457A-B691-EF5E8AB7AEB7}" srcId="{E6C34534-874A-4E40-83E1-494238B3AEFD}" destId="{4CE25E2E-814E-4C11-95F6-BD5683A13437}" srcOrd="0" destOrd="0" parTransId="{92A3BEE9-967A-4589-9AAF-4F338F6DF33C}" sibTransId="{48C18083-029D-4A46-B4BB-F2724219AAD7}"/>
    <dgm:cxn modelId="{37E38875-635C-49AF-BD72-D63D6789D62B}" type="presParOf" srcId="{082E7792-1BF3-4049-A482-19A9F36A0C26}" destId="{7F31AE5C-9823-4ECC-B413-43287B6FA048}" srcOrd="0" destOrd="0" presId="urn:microsoft.com/office/officeart/2005/8/layout/radial3"/>
    <dgm:cxn modelId="{A4BC6F81-84F3-4E3C-AA11-DE8C5AA22DD2}" type="presParOf" srcId="{7F31AE5C-9823-4ECC-B413-43287B6FA048}" destId="{CF7486A0-062D-4D17-A54B-0630AF0E865C}" srcOrd="0" destOrd="0" presId="urn:microsoft.com/office/officeart/2005/8/layout/radial3"/>
    <dgm:cxn modelId="{6CB2E7C3-F8C6-4FD9-93CF-838624EBAA7E}" type="presParOf" srcId="{7F31AE5C-9823-4ECC-B413-43287B6FA048}" destId="{CC9BFBE8-2A02-44CC-88C1-6F378EBF74F2}" srcOrd="1" destOrd="0" presId="urn:microsoft.com/office/officeart/2005/8/layout/radial3"/>
    <dgm:cxn modelId="{866AE6FD-FDFD-493A-8B9C-1B1513F39B3A}" type="presParOf" srcId="{7F31AE5C-9823-4ECC-B413-43287B6FA048}" destId="{8FAAEA9E-C17D-4787-9DB4-366AED37F005}" srcOrd="2" destOrd="0" presId="urn:microsoft.com/office/officeart/2005/8/layout/radial3"/>
    <dgm:cxn modelId="{04CC1B05-C369-49BF-B224-C7DBA5B25B3C}" type="presParOf" srcId="{7F31AE5C-9823-4ECC-B413-43287B6FA048}" destId="{0987D269-82C0-4977-B6BD-DFE6A7CE3C4C}" srcOrd="3" destOrd="0" presId="urn:microsoft.com/office/officeart/2005/8/layout/radial3"/>
    <dgm:cxn modelId="{EC781F02-0347-4DB2-86CC-6FD9DED86F5F}" type="presParOf" srcId="{7F31AE5C-9823-4ECC-B413-43287B6FA048}" destId="{3A58CF8F-18DD-4E29-A1D2-DF1F8254F25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6C34534-874A-4E40-83E1-494238B3AEFD}" type="doc">
      <dgm:prSet loTypeId="urn:microsoft.com/office/officeart/2005/8/layout/radial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4CE25E2E-814E-4C11-95F6-BD5683A13437}">
      <dgm:prSet phldrT="[Texto]"/>
      <dgm:spPr/>
      <dgm:t>
        <a:bodyPr/>
        <a:lstStyle/>
        <a:p>
          <a:r>
            <a:rPr lang="es-ES" dirty="0"/>
            <a:t>Certificado de origen</a:t>
          </a:r>
        </a:p>
      </dgm:t>
    </dgm:pt>
    <dgm:pt modelId="{92A3BEE9-967A-4589-9AAF-4F338F6DF33C}" type="parTrans" cxnId="{325F34FF-1F23-457A-B691-EF5E8AB7AEB7}">
      <dgm:prSet/>
      <dgm:spPr/>
      <dgm:t>
        <a:bodyPr/>
        <a:lstStyle/>
        <a:p>
          <a:endParaRPr lang="es-ES"/>
        </a:p>
      </dgm:t>
    </dgm:pt>
    <dgm:pt modelId="{48C18083-029D-4A46-B4BB-F2724219AAD7}" type="sibTrans" cxnId="{325F34FF-1F23-457A-B691-EF5E8AB7AEB7}">
      <dgm:prSet/>
      <dgm:spPr/>
      <dgm:t>
        <a:bodyPr/>
        <a:lstStyle/>
        <a:p>
          <a:endParaRPr lang="es-ES"/>
        </a:p>
      </dgm:t>
    </dgm:pt>
    <dgm:pt modelId="{62B848CB-088E-4899-A8FD-5C240F5F6D05}">
      <dgm:prSet phldrT="[Texto]"/>
      <dgm:spPr/>
      <dgm:t>
        <a:bodyPr/>
        <a:lstStyle/>
        <a:p>
          <a:r>
            <a:rPr lang="es-ES" dirty="0"/>
            <a:t>Documento de importación</a:t>
          </a:r>
        </a:p>
      </dgm:t>
    </dgm:pt>
    <dgm:pt modelId="{BD80B041-6133-411A-AAC7-2ABF088A9C3F}" type="parTrans" cxnId="{F802C72D-D3FC-478E-AD28-CEE439BE434D}">
      <dgm:prSet/>
      <dgm:spPr/>
      <dgm:t>
        <a:bodyPr/>
        <a:lstStyle/>
        <a:p>
          <a:endParaRPr lang="es-ES"/>
        </a:p>
      </dgm:t>
    </dgm:pt>
    <dgm:pt modelId="{BB7DD540-8792-415D-ACD8-665B3CABFB29}" type="sibTrans" cxnId="{F802C72D-D3FC-478E-AD28-CEE439BE434D}">
      <dgm:prSet/>
      <dgm:spPr/>
      <dgm:t>
        <a:bodyPr/>
        <a:lstStyle/>
        <a:p>
          <a:endParaRPr lang="es-ES"/>
        </a:p>
      </dgm:t>
    </dgm:pt>
    <dgm:pt modelId="{BF770DE3-979E-4CEC-941A-7F939F67DB1D}">
      <dgm:prSet phldrT="[Texto]"/>
      <dgm:spPr/>
      <dgm:t>
        <a:bodyPr/>
        <a:lstStyle/>
        <a:p>
          <a:r>
            <a:rPr lang="es-ES" dirty="0"/>
            <a:t>Certifica mercancía clasificada </a:t>
          </a:r>
        </a:p>
      </dgm:t>
    </dgm:pt>
    <dgm:pt modelId="{723F64B9-ABDF-490F-9600-9B51B61F9A5C}" type="parTrans" cxnId="{964871EE-29C6-4C4B-BB33-E2103321FCD3}">
      <dgm:prSet/>
      <dgm:spPr/>
      <dgm:t>
        <a:bodyPr/>
        <a:lstStyle/>
        <a:p>
          <a:endParaRPr lang="es-ES"/>
        </a:p>
      </dgm:t>
    </dgm:pt>
    <dgm:pt modelId="{06B1C50B-97D2-4441-ADF0-432A232604DA}" type="sibTrans" cxnId="{964871EE-29C6-4C4B-BB33-E2103321FCD3}">
      <dgm:prSet/>
      <dgm:spPr/>
      <dgm:t>
        <a:bodyPr/>
        <a:lstStyle/>
        <a:p>
          <a:endParaRPr lang="es-ES"/>
        </a:p>
      </dgm:t>
    </dgm:pt>
    <dgm:pt modelId="{2C48CD12-BB4E-4E19-9790-0554B749075B}">
      <dgm:prSet phldrT="[Texto]"/>
      <dgm:spPr/>
      <dgm:t>
        <a:bodyPr/>
        <a:lstStyle/>
        <a:p>
          <a:r>
            <a:rPr lang="es-ES" dirty="0"/>
            <a:t>Como originaria del país </a:t>
          </a:r>
        </a:p>
      </dgm:t>
    </dgm:pt>
    <dgm:pt modelId="{2B96BBA2-9480-496F-9E13-169D79C8AAA5}" type="parTrans" cxnId="{0D58654C-EF54-4CD9-8DF5-046FE9694C01}">
      <dgm:prSet/>
      <dgm:spPr/>
      <dgm:t>
        <a:bodyPr/>
        <a:lstStyle/>
        <a:p>
          <a:endParaRPr lang="es-ES"/>
        </a:p>
      </dgm:t>
    </dgm:pt>
    <dgm:pt modelId="{A3366F03-1B29-422E-B0C7-AB3EC9F2D932}" type="sibTrans" cxnId="{0D58654C-EF54-4CD9-8DF5-046FE9694C01}">
      <dgm:prSet/>
      <dgm:spPr/>
      <dgm:t>
        <a:bodyPr/>
        <a:lstStyle/>
        <a:p>
          <a:endParaRPr lang="es-ES"/>
        </a:p>
      </dgm:t>
    </dgm:pt>
    <dgm:pt modelId="{082E7792-1BF3-4049-A482-19A9F36A0C26}" type="pres">
      <dgm:prSet presAssocID="{E6C34534-874A-4E40-83E1-494238B3AEFD}" presName="composite" presStyleCnt="0">
        <dgm:presLayoutVars>
          <dgm:chMax val="1"/>
          <dgm:dir/>
          <dgm:resizeHandles val="exact"/>
        </dgm:presLayoutVars>
      </dgm:prSet>
      <dgm:spPr/>
    </dgm:pt>
    <dgm:pt modelId="{7F31AE5C-9823-4ECC-B413-43287B6FA048}" type="pres">
      <dgm:prSet presAssocID="{E6C34534-874A-4E40-83E1-494238B3AEFD}" presName="radial" presStyleCnt="0">
        <dgm:presLayoutVars>
          <dgm:animLvl val="ctr"/>
        </dgm:presLayoutVars>
      </dgm:prSet>
      <dgm:spPr/>
    </dgm:pt>
    <dgm:pt modelId="{CF7486A0-062D-4D17-A54B-0630AF0E865C}" type="pres">
      <dgm:prSet presAssocID="{4CE25E2E-814E-4C11-95F6-BD5683A13437}" presName="centerShape" presStyleLbl="vennNode1" presStyleIdx="0" presStyleCnt="4"/>
      <dgm:spPr/>
    </dgm:pt>
    <dgm:pt modelId="{CC9BFBE8-2A02-44CC-88C1-6F378EBF74F2}" type="pres">
      <dgm:prSet presAssocID="{62B848CB-088E-4899-A8FD-5C240F5F6D05}" presName="node" presStyleLbl="vennNode1" presStyleIdx="1" presStyleCnt="4">
        <dgm:presLayoutVars>
          <dgm:bulletEnabled val="1"/>
        </dgm:presLayoutVars>
      </dgm:prSet>
      <dgm:spPr/>
    </dgm:pt>
    <dgm:pt modelId="{0987D269-82C0-4977-B6BD-DFE6A7CE3C4C}" type="pres">
      <dgm:prSet presAssocID="{BF770DE3-979E-4CEC-941A-7F939F67DB1D}" presName="node" presStyleLbl="vennNode1" presStyleIdx="2" presStyleCnt="4">
        <dgm:presLayoutVars>
          <dgm:bulletEnabled val="1"/>
        </dgm:presLayoutVars>
      </dgm:prSet>
      <dgm:spPr/>
    </dgm:pt>
    <dgm:pt modelId="{3A58CF8F-18DD-4E29-A1D2-DF1F8254F25C}" type="pres">
      <dgm:prSet presAssocID="{2C48CD12-BB4E-4E19-9790-0554B749075B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2BA35529-FD98-4988-A3E9-6D9B34E2E486}" type="presOf" srcId="{BF770DE3-979E-4CEC-941A-7F939F67DB1D}" destId="{0987D269-82C0-4977-B6BD-DFE6A7CE3C4C}" srcOrd="0" destOrd="0" presId="urn:microsoft.com/office/officeart/2005/8/layout/radial3"/>
    <dgm:cxn modelId="{F802C72D-D3FC-478E-AD28-CEE439BE434D}" srcId="{4CE25E2E-814E-4C11-95F6-BD5683A13437}" destId="{62B848CB-088E-4899-A8FD-5C240F5F6D05}" srcOrd="0" destOrd="0" parTransId="{BD80B041-6133-411A-AAC7-2ABF088A9C3F}" sibTransId="{BB7DD540-8792-415D-ACD8-665B3CABFB29}"/>
    <dgm:cxn modelId="{0D58654C-EF54-4CD9-8DF5-046FE9694C01}" srcId="{4CE25E2E-814E-4C11-95F6-BD5683A13437}" destId="{2C48CD12-BB4E-4E19-9790-0554B749075B}" srcOrd="2" destOrd="0" parTransId="{2B96BBA2-9480-496F-9E13-169D79C8AAA5}" sibTransId="{A3366F03-1B29-422E-B0C7-AB3EC9F2D932}"/>
    <dgm:cxn modelId="{B9715C93-772B-42BD-B444-BB689E5641C5}" type="presOf" srcId="{62B848CB-088E-4899-A8FD-5C240F5F6D05}" destId="{CC9BFBE8-2A02-44CC-88C1-6F378EBF74F2}" srcOrd="0" destOrd="0" presId="urn:microsoft.com/office/officeart/2005/8/layout/radial3"/>
    <dgm:cxn modelId="{63FCE9B0-7930-47AF-B8E3-B27D74699CB9}" type="presOf" srcId="{2C48CD12-BB4E-4E19-9790-0554B749075B}" destId="{3A58CF8F-18DD-4E29-A1D2-DF1F8254F25C}" srcOrd="0" destOrd="0" presId="urn:microsoft.com/office/officeart/2005/8/layout/radial3"/>
    <dgm:cxn modelId="{C61102B4-4123-4E9F-BC3F-E79CC61F5D10}" type="presOf" srcId="{4CE25E2E-814E-4C11-95F6-BD5683A13437}" destId="{CF7486A0-062D-4D17-A54B-0630AF0E865C}" srcOrd="0" destOrd="0" presId="urn:microsoft.com/office/officeart/2005/8/layout/radial3"/>
    <dgm:cxn modelId="{40A0B3CF-3033-41FB-8E23-7F9C70D82621}" type="presOf" srcId="{E6C34534-874A-4E40-83E1-494238B3AEFD}" destId="{082E7792-1BF3-4049-A482-19A9F36A0C26}" srcOrd="0" destOrd="0" presId="urn:microsoft.com/office/officeart/2005/8/layout/radial3"/>
    <dgm:cxn modelId="{964871EE-29C6-4C4B-BB33-E2103321FCD3}" srcId="{4CE25E2E-814E-4C11-95F6-BD5683A13437}" destId="{BF770DE3-979E-4CEC-941A-7F939F67DB1D}" srcOrd="1" destOrd="0" parTransId="{723F64B9-ABDF-490F-9600-9B51B61F9A5C}" sibTransId="{06B1C50B-97D2-4441-ADF0-432A232604DA}"/>
    <dgm:cxn modelId="{325F34FF-1F23-457A-B691-EF5E8AB7AEB7}" srcId="{E6C34534-874A-4E40-83E1-494238B3AEFD}" destId="{4CE25E2E-814E-4C11-95F6-BD5683A13437}" srcOrd="0" destOrd="0" parTransId="{92A3BEE9-967A-4589-9AAF-4F338F6DF33C}" sibTransId="{48C18083-029D-4A46-B4BB-F2724219AAD7}"/>
    <dgm:cxn modelId="{37E38875-635C-49AF-BD72-D63D6789D62B}" type="presParOf" srcId="{082E7792-1BF3-4049-A482-19A9F36A0C26}" destId="{7F31AE5C-9823-4ECC-B413-43287B6FA048}" srcOrd="0" destOrd="0" presId="urn:microsoft.com/office/officeart/2005/8/layout/radial3"/>
    <dgm:cxn modelId="{A4BC6F81-84F3-4E3C-AA11-DE8C5AA22DD2}" type="presParOf" srcId="{7F31AE5C-9823-4ECC-B413-43287B6FA048}" destId="{CF7486A0-062D-4D17-A54B-0630AF0E865C}" srcOrd="0" destOrd="0" presId="urn:microsoft.com/office/officeart/2005/8/layout/radial3"/>
    <dgm:cxn modelId="{6CB2E7C3-F8C6-4FD9-93CF-838624EBAA7E}" type="presParOf" srcId="{7F31AE5C-9823-4ECC-B413-43287B6FA048}" destId="{CC9BFBE8-2A02-44CC-88C1-6F378EBF74F2}" srcOrd="1" destOrd="0" presId="urn:microsoft.com/office/officeart/2005/8/layout/radial3"/>
    <dgm:cxn modelId="{04CC1B05-C369-49BF-B224-C7DBA5B25B3C}" type="presParOf" srcId="{7F31AE5C-9823-4ECC-B413-43287B6FA048}" destId="{0987D269-82C0-4977-B6BD-DFE6A7CE3C4C}" srcOrd="2" destOrd="0" presId="urn:microsoft.com/office/officeart/2005/8/layout/radial3"/>
    <dgm:cxn modelId="{EC781F02-0347-4DB2-86CC-6FD9DED86F5F}" type="presParOf" srcId="{7F31AE5C-9823-4ECC-B413-43287B6FA048}" destId="{3A58CF8F-18DD-4E29-A1D2-DF1F8254F25C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consignatario</a:t>
          </a:r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/>
      <dgm:spPr/>
      <dgm:t>
        <a:bodyPr/>
        <a:lstStyle/>
        <a:p>
          <a:r>
            <a:rPr lang="es-ES" dirty="0"/>
            <a:t>Persona natural o jurídica</a:t>
          </a:r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/>
      <dgm:spPr/>
      <dgm:t>
        <a:bodyPr/>
        <a:lstStyle/>
        <a:p>
          <a:r>
            <a:rPr lang="es-ES" dirty="0"/>
            <a:t>A quien el remitente</a:t>
          </a:r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E602B6BD-5B03-451F-A0D3-168237BFA617}">
      <dgm:prSet phldrT="[Texto]"/>
      <dgm:spPr/>
      <dgm:t>
        <a:bodyPr/>
        <a:lstStyle/>
        <a:p>
          <a:r>
            <a:rPr lang="es-ES" dirty="0"/>
            <a:t>Envía mercancía</a:t>
          </a:r>
        </a:p>
      </dgm:t>
    </dgm:pt>
    <dgm:pt modelId="{CDB33D7B-8128-4DF1-AF49-ECFFD22DB79C}" type="parTrans" cxnId="{E57FA5E5-75D9-479C-AE7F-EA4DE5C58BA4}">
      <dgm:prSet/>
      <dgm:spPr/>
      <dgm:t>
        <a:bodyPr/>
        <a:lstStyle/>
        <a:p>
          <a:endParaRPr lang="es-ES"/>
        </a:p>
      </dgm:t>
    </dgm:pt>
    <dgm:pt modelId="{BF78AED7-72C4-4879-A28B-78EF9CD49123}" type="sibTrans" cxnId="{E57FA5E5-75D9-479C-AE7F-EA4DE5C58BA4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3"/>
      <dgm:spPr/>
    </dgm:pt>
    <dgm:pt modelId="{5F71DFA6-FB30-4E22-8053-5D15A0AD73E9}" type="pres">
      <dgm:prSet presAssocID="{6EAFC910-61F3-43B5-8834-68165E75608F}" presName="connTx" presStyleLbl="parChTrans1D2" presStyleIdx="0" presStyleCnt="3"/>
      <dgm:spPr/>
    </dgm:pt>
    <dgm:pt modelId="{80ED9751-B0C3-4336-8210-957574068AE6}" type="pres">
      <dgm:prSet presAssocID="{58B71999-7B5B-444A-AE5E-5E864FED9B6C}" presName="node" presStyleLbl="node1" presStyleIdx="0" presStyleCnt="3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3"/>
      <dgm:spPr/>
    </dgm:pt>
    <dgm:pt modelId="{0C10CF51-EDB4-4B2F-B051-D36D276E0E9E}" type="pres">
      <dgm:prSet presAssocID="{3341FAC5-D48B-481E-ABFC-64F029D299A8}" presName="connTx" presStyleLbl="parChTrans1D2" presStyleIdx="1" presStyleCnt="3"/>
      <dgm:spPr/>
    </dgm:pt>
    <dgm:pt modelId="{365D810D-C263-4446-86B5-B349EC7924DF}" type="pres">
      <dgm:prSet presAssocID="{D36F6457-9D44-4034-AA82-D490424B8F24}" presName="node" presStyleLbl="node1" presStyleIdx="1" presStyleCnt="3">
        <dgm:presLayoutVars>
          <dgm:bulletEnabled val="1"/>
        </dgm:presLayoutVars>
      </dgm:prSet>
      <dgm:spPr/>
    </dgm:pt>
    <dgm:pt modelId="{E08CB60F-287A-41B8-9597-EA10040D7090}" type="pres">
      <dgm:prSet presAssocID="{CDB33D7B-8128-4DF1-AF49-ECFFD22DB79C}" presName="Name9" presStyleLbl="parChTrans1D2" presStyleIdx="2" presStyleCnt="3"/>
      <dgm:spPr/>
    </dgm:pt>
    <dgm:pt modelId="{0869C10A-2CBD-4ADB-8BA3-985599135CB7}" type="pres">
      <dgm:prSet presAssocID="{CDB33D7B-8128-4DF1-AF49-ECFFD22DB79C}" presName="connTx" presStyleLbl="parChTrans1D2" presStyleIdx="2" presStyleCnt="3"/>
      <dgm:spPr/>
    </dgm:pt>
    <dgm:pt modelId="{EFF831E9-821B-4A29-95CB-B3BC6D551D9D}" type="pres">
      <dgm:prSet presAssocID="{E602B6BD-5B03-451F-A0D3-168237BFA617}" presName="node" presStyleLbl="node1" presStyleIdx="2" presStyleCnt="3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0186BB4A-85D6-47B9-8C9A-6B4D46D8794D}" type="presOf" srcId="{CDB33D7B-8128-4DF1-AF49-ECFFD22DB79C}" destId="{E08CB60F-287A-41B8-9597-EA10040D7090}" srcOrd="0" destOrd="0" presId="urn:microsoft.com/office/officeart/2005/8/layout/radial1"/>
    <dgm:cxn modelId="{CC0A9795-667A-4864-BD59-26AAA6C1B00D}" type="presOf" srcId="{CDB33D7B-8128-4DF1-AF49-ECFFD22DB79C}" destId="{0869C10A-2CBD-4ADB-8BA3-985599135CB7}" srcOrd="1" destOrd="0" presId="urn:microsoft.com/office/officeart/2005/8/layout/radial1"/>
    <dgm:cxn modelId="{474F23C3-C080-4975-A660-C33F6993C2F5}" type="presOf" srcId="{E602B6BD-5B03-451F-A0D3-168237BFA617}" destId="{EFF831E9-821B-4A29-95CB-B3BC6D551D9D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E57FA5E5-75D9-479C-AE7F-EA4DE5C58BA4}" srcId="{0B29B376-7E37-4CA0-AFE3-0DF2D2C56F9D}" destId="{E602B6BD-5B03-451F-A0D3-168237BFA617}" srcOrd="2" destOrd="0" parTransId="{CDB33D7B-8128-4DF1-AF49-ECFFD22DB79C}" sibTransId="{BF78AED7-72C4-4879-A28B-78EF9CD49123}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2279BA2A-DAA2-4B7D-B9F7-BCF46C82F7E1}" type="presParOf" srcId="{EA28E10D-B361-42F3-A5B0-5B98DCA1FD1B}" destId="{E08CB60F-287A-41B8-9597-EA10040D7090}" srcOrd="5" destOrd="0" presId="urn:microsoft.com/office/officeart/2005/8/layout/radial1"/>
    <dgm:cxn modelId="{F5225DFA-092E-4134-8C4A-C14BAECCDDCC}" type="presParOf" srcId="{E08CB60F-287A-41B8-9597-EA10040D7090}" destId="{0869C10A-2CBD-4ADB-8BA3-985599135CB7}" srcOrd="0" destOrd="0" presId="urn:microsoft.com/office/officeart/2005/8/layout/radial1"/>
    <dgm:cxn modelId="{5AFBE33B-4251-4540-B506-4ACD95F5F8C9}" type="presParOf" srcId="{EA28E10D-B361-42F3-A5B0-5B98DCA1FD1B}" destId="{EFF831E9-821B-4A29-95CB-B3BC6D551D9D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Control cambiario</a:t>
          </a:r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 phldr="0"/>
      <dgm:spPr/>
      <dgm:t>
        <a:bodyPr/>
        <a:lstStyle/>
        <a:p>
          <a:r>
            <a:rPr lang="es-CO" dirty="0"/>
            <a:t>Conjunto de normas para</a:t>
          </a:r>
          <a:endParaRPr lang="es-ES" dirty="0"/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 phldr="0"/>
      <dgm:spPr/>
      <dgm:t>
        <a:bodyPr/>
        <a:lstStyle/>
        <a:p>
          <a:r>
            <a:rPr lang="es-CO" dirty="0"/>
            <a:t>Regular transacciones </a:t>
          </a:r>
          <a:endParaRPr lang="es-ES" dirty="0"/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7C9D1931-9B47-4ACD-BBE1-0776E7251CE2}">
      <dgm:prSet phldrT="[Texto]" phldr="0"/>
      <dgm:spPr/>
      <dgm:t>
        <a:bodyPr/>
        <a:lstStyle/>
        <a:p>
          <a:r>
            <a:rPr lang="es-CO" dirty="0"/>
            <a:t>Con el exterior de pago </a:t>
          </a:r>
          <a:endParaRPr lang="es-ES" dirty="0"/>
        </a:p>
      </dgm:t>
    </dgm:pt>
    <dgm:pt modelId="{7E631A80-1152-4C80-B9C6-ED394CAB80AB}" type="parTrans" cxnId="{9FE35458-C916-4B8A-98F9-3127627C08AC}">
      <dgm:prSet/>
      <dgm:spPr/>
      <dgm:t>
        <a:bodyPr/>
        <a:lstStyle/>
        <a:p>
          <a:endParaRPr lang="es-ES"/>
        </a:p>
      </dgm:t>
    </dgm:pt>
    <dgm:pt modelId="{7879D707-D9BF-4F2B-B944-276812FD8C64}" type="sibTrans" cxnId="{9FE35458-C916-4B8A-98F9-3127627C08AC}">
      <dgm:prSet/>
      <dgm:spPr/>
      <dgm:t>
        <a:bodyPr/>
        <a:lstStyle/>
        <a:p>
          <a:endParaRPr lang="es-ES"/>
        </a:p>
      </dgm:t>
    </dgm:pt>
    <dgm:pt modelId="{E602B6BD-5B03-451F-A0D3-168237BFA617}">
      <dgm:prSet phldrT="[Texto]" phldr="0"/>
      <dgm:spPr/>
      <dgm:t>
        <a:bodyPr/>
        <a:lstStyle/>
        <a:p>
          <a:r>
            <a:rPr lang="es-CO" dirty="0"/>
            <a:t>O transferencia de divisas o títulos</a:t>
          </a:r>
          <a:endParaRPr lang="es-ES" dirty="0"/>
        </a:p>
      </dgm:t>
    </dgm:pt>
    <dgm:pt modelId="{CDB33D7B-8128-4DF1-AF49-ECFFD22DB79C}" type="parTrans" cxnId="{E57FA5E5-75D9-479C-AE7F-EA4DE5C58BA4}">
      <dgm:prSet/>
      <dgm:spPr/>
      <dgm:t>
        <a:bodyPr/>
        <a:lstStyle/>
        <a:p>
          <a:endParaRPr lang="es-ES"/>
        </a:p>
      </dgm:t>
    </dgm:pt>
    <dgm:pt modelId="{BF78AED7-72C4-4879-A28B-78EF9CD49123}" type="sibTrans" cxnId="{E57FA5E5-75D9-479C-AE7F-EA4DE5C58BA4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4"/>
      <dgm:spPr/>
    </dgm:pt>
    <dgm:pt modelId="{5F71DFA6-FB30-4E22-8053-5D15A0AD73E9}" type="pres">
      <dgm:prSet presAssocID="{6EAFC910-61F3-43B5-8834-68165E75608F}" presName="connTx" presStyleLbl="parChTrans1D2" presStyleIdx="0" presStyleCnt="4"/>
      <dgm:spPr/>
    </dgm:pt>
    <dgm:pt modelId="{80ED9751-B0C3-4336-8210-957574068AE6}" type="pres">
      <dgm:prSet presAssocID="{58B71999-7B5B-444A-AE5E-5E864FED9B6C}" presName="node" presStyleLbl="node1" presStyleIdx="0" presStyleCnt="4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4"/>
      <dgm:spPr/>
    </dgm:pt>
    <dgm:pt modelId="{0C10CF51-EDB4-4B2F-B051-D36D276E0E9E}" type="pres">
      <dgm:prSet presAssocID="{3341FAC5-D48B-481E-ABFC-64F029D299A8}" presName="connTx" presStyleLbl="parChTrans1D2" presStyleIdx="1" presStyleCnt="4"/>
      <dgm:spPr/>
    </dgm:pt>
    <dgm:pt modelId="{365D810D-C263-4446-86B5-B349EC7924DF}" type="pres">
      <dgm:prSet presAssocID="{D36F6457-9D44-4034-AA82-D490424B8F24}" presName="node" presStyleLbl="node1" presStyleIdx="1" presStyleCnt="4">
        <dgm:presLayoutVars>
          <dgm:bulletEnabled val="1"/>
        </dgm:presLayoutVars>
      </dgm:prSet>
      <dgm:spPr/>
    </dgm:pt>
    <dgm:pt modelId="{C0435CFA-F068-41C8-9BA0-9435A1ECF189}" type="pres">
      <dgm:prSet presAssocID="{7E631A80-1152-4C80-B9C6-ED394CAB80AB}" presName="Name9" presStyleLbl="parChTrans1D2" presStyleIdx="2" presStyleCnt="4"/>
      <dgm:spPr/>
    </dgm:pt>
    <dgm:pt modelId="{F506503F-514D-4C0C-B8FD-331C371B0761}" type="pres">
      <dgm:prSet presAssocID="{7E631A80-1152-4C80-B9C6-ED394CAB80AB}" presName="connTx" presStyleLbl="parChTrans1D2" presStyleIdx="2" presStyleCnt="4"/>
      <dgm:spPr/>
    </dgm:pt>
    <dgm:pt modelId="{2B2CFFC9-6A41-47A2-8297-83CE42FCCAEF}" type="pres">
      <dgm:prSet presAssocID="{7C9D1931-9B47-4ACD-BBE1-0776E7251CE2}" presName="node" presStyleLbl="node1" presStyleIdx="2" presStyleCnt="4">
        <dgm:presLayoutVars>
          <dgm:bulletEnabled val="1"/>
        </dgm:presLayoutVars>
      </dgm:prSet>
      <dgm:spPr/>
    </dgm:pt>
    <dgm:pt modelId="{E08CB60F-287A-41B8-9597-EA10040D7090}" type="pres">
      <dgm:prSet presAssocID="{CDB33D7B-8128-4DF1-AF49-ECFFD22DB79C}" presName="Name9" presStyleLbl="parChTrans1D2" presStyleIdx="3" presStyleCnt="4"/>
      <dgm:spPr/>
    </dgm:pt>
    <dgm:pt modelId="{0869C10A-2CBD-4ADB-8BA3-985599135CB7}" type="pres">
      <dgm:prSet presAssocID="{CDB33D7B-8128-4DF1-AF49-ECFFD22DB79C}" presName="connTx" presStyleLbl="parChTrans1D2" presStyleIdx="3" presStyleCnt="4"/>
      <dgm:spPr/>
    </dgm:pt>
    <dgm:pt modelId="{EFF831E9-821B-4A29-95CB-B3BC6D551D9D}" type="pres">
      <dgm:prSet presAssocID="{E602B6BD-5B03-451F-A0D3-168237BFA617}" presName="node" presStyleLbl="node1" presStyleIdx="3" presStyleCnt="4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0186BB4A-85D6-47B9-8C9A-6B4D46D8794D}" type="presOf" srcId="{CDB33D7B-8128-4DF1-AF49-ECFFD22DB79C}" destId="{E08CB60F-287A-41B8-9597-EA10040D7090}" srcOrd="0" destOrd="0" presId="urn:microsoft.com/office/officeart/2005/8/layout/radial1"/>
    <dgm:cxn modelId="{9FE35458-C916-4B8A-98F9-3127627C08AC}" srcId="{0B29B376-7E37-4CA0-AFE3-0DF2D2C56F9D}" destId="{7C9D1931-9B47-4ACD-BBE1-0776E7251CE2}" srcOrd="2" destOrd="0" parTransId="{7E631A80-1152-4C80-B9C6-ED394CAB80AB}" sibTransId="{7879D707-D9BF-4F2B-B944-276812FD8C64}"/>
    <dgm:cxn modelId="{FB464C5A-32A6-434C-A623-C4D4BF003471}" type="presOf" srcId="{7E631A80-1152-4C80-B9C6-ED394CAB80AB}" destId="{C0435CFA-F068-41C8-9BA0-9435A1ECF189}" srcOrd="0" destOrd="0" presId="urn:microsoft.com/office/officeart/2005/8/layout/radial1"/>
    <dgm:cxn modelId="{662D508B-3C24-4CEE-B1F7-7B5AE00B5310}" type="presOf" srcId="{7E631A80-1152-4C80-B9C6-ED394CAB80AB}" destId="{F506503F-514D-4C0C-B8FD-331C371B0761}" srcOrd="1" destOrd="0" presId="urn:microsoft.com/office/officeart/2005/8/layout/radial1"/>
    <dgm:cxn modelId="{EAE9558B-BEA2-4E60-824F-24A864938821}" type="presOf" srcId="{7C9D1931-9B47-4ACD-BBE1-0776E7251CE2}" destId="{2B2CFFC9-6A41-47A2-8297-83CE42FCCAEF}" srcOrd="0" destOrd="0" presId="urn:microsoft.com/office/officeart/2005/8/layout/radial1"/>
    <dgm:cxn modelId="{CC0A9795-667A-4864-BD59-26AAA6C1B00D}" type="presOf" srcId="{CDB33D7B-8128-4DF1-AF49-ECFFD22DB79C}" destId="{0869C10A-2CBD-4ADB-8BA3-985599135CB7}" srcOrd="1" destOrd="0" presId="urn:microsoft.com/office/officeart/2005/8/layout/radial1"/>
    <dgm:cxn modelId="{474F23C3-C080-4975-A660-C33F6993C2F5}" type="presOf" srcId="{E602B6BD-5B03-451F-A0D3-168237BFA617}" destId="{EFF831E9-821B-4A29-95CB-B3BC6D551D9D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E57FA5E5-75D9-479C-AE7F-EA4DE5C58BA4}" srcId="{0B29B376-7E37-4CA0-AFE3-0DF2D2C56F9D}" destId="{E602B6BD-5B03-451F-A0D3-168237BFA617}" srcOrd="3" destOrd="0" parTransId="{CDB33D7B-8128-4DF1-AF49-ECFFD22DB79C}" sibTransId="{BF78AED7-72C4-4879-A28B-78EF9CD49123}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536B8C4A-2000-4EC9-8A82-61F5969FA626}" type="presParOf" srcId="{EA28E10D-B361-42F3-A5B0-5B98DCA1FD1B}" destId="{C0435CFA-F068-41C8-9BA0-9435A1ECF189}" srcOrd="5" destOrd="0" presId="urn:microsoft.com/office/officeart/2005/8/layout/radial1"/>
    <dgm:cxn modelId="{51F8E430-387F-47ED-9151-08A00DC0914B}" type="presParOf" srcId="{C0435CFA-F068-41C8-9BA0-9435A1ECF189}" destId="{F506503F-514D-4C0C-B8FD-331C371B0761}" srcOrd="0" destOrd="0" presId="urn:microsoft.com/office/officeart/2005/8/layout/radial1"/>
    <dgm:cxn modelId="{49423965-E9A2-4316-A4D8-A462F7B28A43}" type="presParOf" srcId="{EA28E10D-B361-42F3-A5B0-5B98DCA1FD1B}" destId="{2B2CFFC9-6A41-47A2-8297-83CE42FCCAEF}" srcOrd="6" destOrd="0" presId="urn:microsoft.com/office/officeart/2005/8/layout/radial1"/>
    <dgm:cxn modelId="{2279BA2A-DAA2-4B7D-B9F7-BCF46C82F7E1}" type="presParOf" srcId="{EA28E10D-B361-42F3-A5B0-5B98DCA1FD1B}" destId="{E08CB60F-287A-41B8-9597-EA10040D7090}" srcOrd="7" destOrd="0" presId="urn:microsoft.com/office/officeart/2005/8/layout/radial1"/>
    <dgm:cxn modelId="{F5225DFA-092E-4134-8C4A-C14BAECCDDCC}" type="presParOf" srcId="{E08CB60F-287A-41B8-9597-EA10040D7090}" destId="{0869C10A-2CBD-4ADB-8BA3-985599135CB7}" srcOrd="0" destOrd="0" presId="urn:microsoft.com/office/officeart/2005/8/layout/radial1"/>
    <dgm:cxn modelId="{5AFBE33B-4251-4540-B506-4ACD95F5F8C9}" type="presParOf" srcId="{EA28E10D-B361-42F3-A5B0-5B98DCA1FD1B}" destId="{EFF831E9-821B-4A29-95CB-B3BC6D551D9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Cruce de frontera</a:t>
          </a:r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/>
      <dgm:spPr/>
      <dgm:t>
        <a:bodyPr/>
        <a:lstStyle/>
        <a:p>
          <a:r>
            <a:rPr lang="es-ES" dirty="0"/>
            <a:t>Pazo fronterizo autorizado</a:t>
          </a:r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/>
      <dgm:spPr/>
      <dgm:t>
        <a:bodyPr/>
        <a:lstStyle/>
        <a:p>
          <a:r>
            <a:rPr lang="es-ES" dirty="0"/>
            <a:t>Común entre países para</a:t>
          </a:r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7C9D1931-9B47-4ACD-BBE1-0776E7251CE2}">
      <dgm:prSet phldrT="[Texto]"/>
      <dgm:spPr/>
      <dgm:t>
        <a:bodyPr/>
        <a:lstStyle/>
        <a:p>
          <a:r>
            <a:rPr lang="es-ES" dirty="0"/>
            <a:t>Circular personas</a:t>
          </a:r>
        </a:p>
      </dgm:t>
    </dgm:pt>
    <dgm:pt modelId="{7E631A80-1152-4C80-B9C6-ED394CAB80AB}" type="parTrans" cxnId="{9FE35458-C916-4B8A-98F9-3127627C08AC}">
      <dgm:prSet/>
      <dgm:spPr/>
      <dgm:t>
        <a:bodyPr/>
        <a:lstStyle/>
        <a:p>
          <a:endParaRPr lang="es-ES"/>
        </a:p>
      </dgm:t>
    </dgm:pt>
    <dgm:pt modelId="{7879D707-D9BF-4F2B-B944-276812FD8C64}" type="sibTrans" cxnId="{9FE35458-C916-4B8A-98F9-3127627C08AC}">
      <dgm:prSet/>
      <dgm:spPr/>
      <dgm:t>
        <a:bodyPr/>
        <a:lstStyle/>
        <a:p>
          <a:endParaRPr lang="es-ES"/>
        </a:p>
      </dgm:t>
    </dgm:pt>
    <dgm:pt modelId="{E602B6BD-5B03-451F-A0D3-168237BFA617}">
      <dgm:prSet phldrT="[Texto]"/>
      <dgm:spPr/>
      <dgm:t>
        <a:bodyPr/>
        <a:lstStyle/>
        <a:p>
          <a:r>
            <a:rPr lang="es-ES" dirty="0"/>
            <a:t>Mercancías o vehículos </a:t>
          </a:r>
        </a:p>
      </dgm:t>
    </dgm:pt>
    <dgm:pt modelId="{CDB33D7B-8128-4DF1-AF49-ECFFD22DB79C}" type="parTrans" cxnId="{E57FA5E5-75D9-479C-AE7F-EA4DE5C58BA4}">
      <dgm:prSet/>
      <dgm:spPr/>
      <dgm:t>
        <a:bodyPr/>
        <a:lstStyle/>
        <a:p>
          <a:endParaRPr lang="es-ES"/>
        </a:p>
      </dgm:t>
    </dgm:pt>
    <dgm:pt modelId="{BF78AED7-72C4-4879-A28B-78EF9CD49123}" type="sibTrans" cxnId="{E57FA5E5-75D9-479C-AE7F-EA4DE5C58BA4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4"/>
      <dgm:spPr/>
    </dgm:pt>
    <dgm:pt modelId="{5F71DFA6-FB30-4E22-8053-5D15A0AD73E9}" type="pres">
      <dgm:prSet presAssocID="{6EAFC910-61F3-43B5-8834-68165E75608F}" presName="connTx" presStyleLbl="parChTrans1D2" presStyleIdx="0" presStyleCnt="4"/>
      <dgm:spPr/>
    </dgm:pt>
    <dgm:pt modelId="{80ED9751-B0C3-4336-8210-957574068AE6}" type="pres">
      <dgm:prSet presAssocID="{58B71999-7B5B-444A-AE5E-5E864FED9B6C}" presName="node" presStyleLbl="node1" presStyleIdx="0" presStyleCnt="4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4"/>
      <dgm:spPr/>
    </dgm:pt>
    <dgm:pt modelId="{0C10CF51-EDB4-4B2F-B051-D36D276E0E9E}" type="pres">
      <dgm:prSet presAssocID="{3341FAC5-D48B-481E-ABFC-64F029D299A8}" presName="connTx" presStyleLbl="parChTrans1D2" presStyleIdx="1" presStyleCnt="4"/>
      <dgm:spPr/>
    </dgm:pt>
    <dgm:pt modelId="{365D810D-C263-4446-86B5-B349EC7924DF}" type="pres">
      <dgm:prSet presAssocID="{D36F6457-9D44-4034-AA82-D490424B8F24}" presName="node" presStyleLbl="node1" presStyleIdx="1" presStyleCnt="4">
        <dgm:presLayoutVars>
          <dgm:bulletEnabled val="1"/>
        </dgm:presLayoutVars>
      </dgm:prSet>
      <dgm:spPr/>
    </dgm:pt>
    <dgm:pt modelId="{C0435CFA-F068-41C8-9BA0-9435A1ECF189}" type="pres">
      <dgm:prSet presAssocID="{7E631A80-1152-4C80-B9C6-ED394CAB80AB}" presName="Name9" presStyleLbl="parChTrans1D2" presStyleIdx="2" presStyleCnt="4"/>
      <dgm:spPr/>
    </dgm:pt>
    <dgm:pt modelId="{F506503F-514D-4C0C-B8FD-331C371B0761}" type="pres">
      <dgm:prSet presAssocID="{7E631A80-1152-4C80-B9C6-ED394CAB80AB}" presName="connTx" presStyleLbl="parChTrans1D2" presStyleIdx="2" presStyleCnt="4"/>
      <dgm:spPr/>
    </dgm:pt>
    <dgm:pt modelId="{2B2CFFC9-6A41-47A2-8297-83CE42FCCAEF}" type="pres">
      <dgm:prSet presAssocID="{7C9D1931-9B47-4ACD-BBE1-0776E7251CE2}" presName="node" presStyleLbl="node1" presStyleIdx="2" presStyleCnt="4">
        <dgm:presLayoutVars>
          <dgm:bulletEnabled val="1"/>
        </dgm:presLayoutVars>
      </dgm:prSet>
      <dgm:spPr/>
    </dgm:pt>
    <dgm:pt modelId="{E08CB60F-287A-41B8-9597-EA10040D7090}" type="pres">
      <dgm:prSet presAssocID="{CDB33D7B-8128-4DF1-AF49-ECFFD22DB79C}" presName="Name9" presStyleLbl="parChTrans1D2" presStyleIdx="3" presStyleCnt="4"/>
      <dgm:spPr/>
    </dgm:pt>
    <dgm:pt modelId="{0869C10A-2CBD-4ADB-8BA3-985599135CB7}" type="pres">
      <dgm:prSet presAssocID="{CDB33D7B-8128-4DF1-AF49-ECFFD22DB79C}" presName="connTx" presStyleLbl="parChTrans1D2" presStyleIdx="3" presStyleCnt="4"/>
      <dgm:spPr/>
    </dgm:pt>
    <dgm:pt modelId="{EFF831E9-821B-4A29-95CB-B3BC6D551D9D}" type="pres">
      <dgm:prSet presAssocID="{E602B6BD-5B03-451F-A0D3-168237BFA617}" presName="node" presStyleLbl="node1" presStyleIdx="3" presStyleCnt="4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0186BB4A-85D6-47B9-8C9A-6B4D46D8794D}" type="presOf" srcId="{CDB33D7B-8128-4DF1-AF49-ECFFD22DB79C}" destId="{E08CB60F-287A-41B8-9597-EA10040D7090}" srcOrd="0" destOrd="0" presId="urn:microsoft.com/office/officeart/2005/8/layout/radial1"/>
    <dgm:cxn modelId="{9FE35458-C916-4B8A-98F9-3127627C08AC}" srcId="{0B29B376-7E37-4CA0-AFE3-0DF2D2C56F9D}" destId="{7C9D1931-9B47-4ACD-BBE1-0776E7251CE2}" srcOrd="2" destOrd="0" parTransId="{7E631A80-1152-4C80-B9C6-ED394CAB80AB}" sibTransId="{7879D707-D9BF-4F2B-B944-276812FD8C64}"/>
    <dgm:cxn modelId="{FB464C5A-32A6-434C-A623-C4D4BF003471}" type="presOf" srcId="{7E631A80-1152-4C80-B9C6-ED394CAB80AB}" destId="{C0435CFA-F068-41C8-9BA0-9435A1ECF189}" srcOrd="0" destOrd="0" presId="urn:microsoft.com/office/officeart/2005/8/layout/radial1"/>
    <dgm:cxn modelId="{662D508B-3C24-4CEE-B1F7-7B5AE00B5310}" type="presOf" srcId="{7E631A80-1152-4C80-B9C6-ED394CAB80AB}" destId="{F506503F-514D-4C0C-B8FD-331C371B0761}" srcOrd="1" destOrd="0" presId="urn:microsoft.com/office/officeart/2005/8/layout/radial1"/>
    <dgm:cxn modelId="{EAE9558B-BEA2-4E60-824F-24A864938821}" type="presOf" srcId="{7C9D1931-9B47-4ACD-BBE1-0776E7251CE2}" destId="{2B2CFFC9-6A41-47A2-8297-83CE42FCCAEF}" srcOrd="0" destOrd="0" presId="urn:microsoft.com/office/officeart/2005/8/layout/radial1"/>
    <dgm:cxn modelId="{CC0A9795-667A-4864-BD59-26AAA6C1B00D}" type="presOf" srcId="{CDB33D7B-8128-4DF1-AF49-ECFFD22DB79C}" destId="{0869C10A-2CBD-4ADB-8BA3-985599135CB7}" srcOrd="1" destOrd="0" presId="urn:microsoft.com/office/officeart/2005/8/layout/radial1"/>
    <dgm:cxn modelId="{474F23C3-C080-4975-A660-C33F6993C2F5}" type="presOf" srcId="{E602B6BD-5B03-451F-A0D3-168237BFA617}" destId="{EFF831E9-821B-4A29-95CB-B3BC6D551D9D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E57FA5E5-75D9-479C-AE7F-EA4DE5C58BA4}" srcId="{0B29B376-7E37-4CA0-AFE3-0DF2D2C56F9D}" destId="{E602B6BD-5B03-451F-A0D3-168237BFA617}" srcOrd="3" destOrd="0" parTransId="{CDB33D7B-8128-4DF1-AF49-ECFFD22DB79C}" sibTransId="{BF78AED7-72C4-4879-A28B-78EF9CD49123}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536B8C4A-2000-4EC9-8A82-61F5969FA626}" type="presParOf" srcId="{EA28E10D-B361-42F3-A5B0-5B98DCA1FD1B}" destId="{C0435CFA-F068-41C8-9BA0-9435A1ECF189}" srcOrd="5" destOrd="0" presId="urn:microsoft.com/office/officeart/2005/8/layout/radial1"/>
    <dgm:cxn modelId="{51F8E430-387F-47ED-9151-08A00DC0914B}" type="presParOf" srcId="{C0435CFA-F068-41C8-9BA0-9435A1ECF189}" destId="{F506503F-514D-4C0C-B8FD-331C371B0761}" srcOrd="0" destOrd="0" presId="urn:microsoft.com/office/officeart/2005/8/layout/radial1"/>
    <dgm:cxn modelId="{49423965-E9A2-4316-A4D8-A462F7B28A43}" type="presParOf" srcId="{EA28E10D-B361-42F3-A5B0-5B98DCA1FD1B}" destId="{2B2CFFC9-6A41-47A2-8297-83CE42FCCAEF}" srcOrd="6" destOrd="0" presId="urn:microsoft.com/office/officeart/2005/8/layout/radial1"/>
    <dgm:cxn modelId="{2279BA2A-DAA2-4B7D-B9F7-BCF46C82F7E1}" type="presParOf" srcId="{EA28E10D-B361-42F3-A5B0-5B98DCA1FD1B}" destId="{E08CB60F-287A-41B8-9597-EA10040D7090}" srcOrd="7" destOrd="0" presId="urn:microsoft.com/office/officeart/2005/8/layout/radial1"/>
    <dgm:cxn modelId="{F5225DFA-092E-4134-8C4A-C14BAECCDDCC}" type="presParOf" srcId="{E08CB60F-287A-41B8-9597-EA10040D7090}" destId="{0869C10A-2CBD-4ADB-8BA3-985599135CB7}" srcOrd="0" destOrd="0" presId="urn:microsoft.com/office/officeart/2005/8/layout/radial1"/>
    <dgm:cxn modelId="{5AFBE33B-4251-4540-B506-4ACD95F5F8C9}" type="presParOf" srcId="{EA28E10D-B361-42F3-A5B0-5B98DCA1FD1B}" destId="{EFF831E9-821B-4A29-95CB-B3BC6D551D9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ACADA4-85E1-4D70-A4DE-AEA79CFFE57E}" type="doc">
      <dgm:prSet loTypeId="urn:microsoft.com/office/officeart/2005/8/layout/radial6" loCatId="cycle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12D54690-CD10-48FC-9EDA-865C6154163B}">
      <dgm:prSet phldrT="[Texto]"/>
      <dgm:spPr/>
      <dgm:t>
        <a:bodyPr/>
        <a:lstStyle/>
        <a:p>
          <a:r>
            <a:rPr lang="es-ES" dirty="0"/>
            <a:t>Declaración aduanera</a:t>
          </a:r>
        </a:p>
      </dgm:t>
    </dgm:pt>
    <dgm:pt modelId="{CFCF7813-14BC-4105-9880-46617A78AE4D}" type="parTrans" cxnId="{DEAC21F9-CA9E-45F4-8622-C16551B8D5A0}">
      <dgm:prSet/>
      <dgm:spPr/>
      <dgm:t>
        <a:bodyPr/>
        <a:lstStyle/>
        <a:p>
          <a:endParaRPr lang="es-ES"/>
        </a:p>
      </dgm:t>
    </dgm:pt>
    <dgm:pt modelId="{E757AF30-3216-4A2E-B11A-00D7D8643715}" type="sibTrans" cxnId="{DEAC21F9-CA9E-45F4-8622-C16551B8D5A0}">
      <dgm:prSet/>
      <dgm:spPr/>
      <dgm:t>
        <a:bodyPr/>
        <a:lstStyle/>
        <a:p>
          <a:endParaRPr lang="es-ES"/>
        </a:p>
      </dgm:t>
    </dgm:pt>
    <dgm:pt modelId="{78FBAE1A-B487-4B4F-B5BA-93B4A531ED37}">
      <dgm:prSet phldrT="[Texto]"/>
      <dgm:spPr/>
      <dgm:t>
        <a:bodyPr/>
        <a:lstStyle/>
        <a:p>
          <a:r>
            <a:rPr lang="es-ES" dirty="0"/>
            <a:t>Documento del declarante</a:t>
          </a:r>
        </a:p>
      </dgm:t>
    </dgm:pt>
    <dgm:pt modelId="{648DD10C-67E8-45AD-B47D-8C7F71C09552}" type="parTrans" cxnId="{F88AA112-6C9D-498B-8E8F-05A5353E8085}">
      <dgm:prSet/>
      <dgm:spPr/>
      <dgm:t>
        <a:bodyPr/>
        <a:lstStyle/>
        <a:p>
          <a:endParaRPr lang="es-ES"/>
        </a:p>
      </dgm:t>
    </dgm:pt>
    <dgm:pt modelId="{3E04085B-9371-477E-9FF4-5D395C20BE08}" type="sibTrans" cxnId="{F88AA112-6C9D-498B-8E8F-05A5353E8085}">
      <dgm:prSet/>
      <dgm:spPr/>
      <dgm:t>
        <a:bodyPr/>
        <a:lstStyle/>
        <a:p>
          <a:endParaRPr lang="es-ES"/>
        </a:p>
      </dgm:t>
    </dgm:pt>
    <dgm:pt modelId="{5F088467-9AEB-439E-BD6D-DC497687A8E8}">
      <dgm:prSet phldrT="[Texto]"/>
      <dgm:spPr/>
      <dgm:t>
        <a:bodyPr/>
        <a:lstStyle/>
        <a:p>
          <a:r>
            <a:rPr lang="es-ES" dirty="0"/>
            <a:t>Donde indica información</a:t>
          </a:r>
        </a:p>
      </dgm:t>
    </dgm:pt>
    <dgm:pt modelId="{020ED72E-F15F-4B81-957C-251A5B648896}" type="parTrans" cxnId="{E4EA400C-8979-41CC-A590-F4C490FD3A4D}">
      <dgm:prSet/>
      <dgm:spPr/>
      <dgm:t>
        <a:bodyPr/>
        <a:lstStyle/>
        <a:p>
          <a:endParaRPr lang="es-ES"/>
        </a:p>
      </dgm:t>
    </dgm:pt>
    <dgm:pt modelId="{8791192A-14A0-4E50-9559-918F249B5B69}" type="sibTrans" cxnId="{E4EA400C-8979-41CC-A590-F4C490FD3A4D}">
      <dgm:prSet/>
      <dgm:spPr/>
      <dgm:t>
        <a:bodyPr/>
        <a:lstStyle/>
        <a:p>
          <a:endParaRPr lang="es-ES"/>
        </a:p>
      </dgm:t>
    </dgm:pt>
    <dgm:pt modelId="{B53DEFD9-E387-448D-AF71-1B074BFD2655}">
      <dgm:prSet phldrT="[Texto]"/>
      <dgm:spPr/>
      <dgm:t>
        <a:bodyPr/>
        <a:lstStyle/>
        <a:p>
          <a:r>
            <a:rPr lang="es-ES" dirty="0"/>
            <a:t>Especifica y requerida</a:t>
          </a:r>
        </a:p>
      </dgm:t>
    </dgm:pt>
    <dgm:pt modelId="{A58524A6-6CC1-4A16-A7FF-8433EE0ADEAA}" type="parTrans" cxnId="{5C34CD1E-30F6-48E4-85A1-EBA8CF29ECAA}">
      <dgm:prSet/>
      <dgm:spPr/>
      <dgm:t>
        <a:bodyPr/>
        <a:lstStyle/>
        <a:p>
          <a:endParaRPr lang="es-ES"/>
        </a:p>
      </dgm:t>
    </dgm:pt>
    <dgm:pt modelId="{8378B78B-9625-4D2E-970E-4E349995644E}" type="sibTrans" cxnId="{5C34CD1E-30F6-48E4-85A1-EBA8CF29ECAA}">
      <dgm:prSet/>
      <dgm:spPr/>
      <dgm:t>
        <a:bodyPr/>
        <a:lstStyle/>
        <a:p>
          <a:endParaRPr lang="es-ES"/>
        </a:p>
      </dgm:t>
    </dgm:pt>
    <dgm:pt modelId="{5F12B9B6-9E68-497B-927F-012DA717BC45}">
      <dgm:prSet phldrT="[Texto]"/>
      <dgm:spPr/>
      <dgm:t>
        <a:bodyPr/>
        <a:lstStyle/>
        <a:p>
          <a:r>
            <a:rPr lang="es-ES" dirty="0"/>
            <a:t>a la autoridad aduanera</a:t>
          </a:r>
        </a:p>
      </dgm:t>
    </dgm:pt>
    <dgm:pt modelId="{BCF2F744-0528-43D7-997B-8EE4BE13F063}" type="parTrans" cxnId="{3076B21B-09EF-4E9C-8777-8CBE6BC5AC28}">
      <dgm:prSet/>
      <dgm:spPr/>
      <dgm:t>
        <a:bodyPr/>
        <a:lstStyle/>
        <a:p>
          <a:endParaRPr lang="es-ES"/>
        </a:p>
      </dgm:t>
    </dgm:pt>
    <dgm:pt modelId="{A4F1E532-6A6F-4C1F-AA98-04CE6A40C506}" type="sibTrans" cxnId="{3076B21B-09EF-4E9C-8777-8CBE6BC5AC28}">
      <dgm:prSet/>
      <dgm:spPr/>
      <dgm:t>
        <a:bodyPr/>
        <a:lstStyle/>
        <a:p>
          <a:endParaRPr lang="es-ES"/>
        </a:p>
      </dgm:t>
    </dgm:pt>
    <dgm:pt modelId="{4526CE23-9648-4BCF-91DF-A868A6772106}" type="pres">
      <dgm:prSet presAssocID="{B1ACADA4-85E1-4D70-A4DE-AEA79CFFE5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507C72-7F2F-4586-978F-9497B70DA90A}" type="pres">
      <dgm:prSet presAssocID="{12D54690-CD10-48FC-9EDA-865C6154163B}" presName="centerShape" presStyleLbl="node0" presStyleIdx="0" presStyleCnt="1"/>
      <dgm:spPr/>
    </dgm:pt>
    <dgm:pt modelId="{0808AD68-8E75-4718-94CE-8CE6A37F05B1}" type="pres">
      <dgm:prSet presAssocID="{78FBAE1A-B487-4B4F-B5BA-93B4A531ED37}" presName="node" presStyleLbl="node1" presStyleIdx="0" presStyleCnt="4">
        <dgm:presLayoutVars>
          <dgm:bulletEnabled val="1"/>
        </dgm:presLayoutVars>
      </dgm:prSet>
      <dgm:spPr/>
    </dgm:pt>
    <dgm:pt modelId="{31BFF305-690F-40A0-A233-1473864BE561}" type="pres">
      <dgm:prSet presAssocID="{78FBAE1A-B487-4B4F-B5BA-93B4A531ED37}" presName="dummy" presStyleCnt="0"/>
      <dgm:spPr/>
    </dgm:pt>
    <dgm:pt modelId="{172C5543-41CB-40E1-983D-364A67E25A88}" type="pres">
      <dgm:prSet presAssocID="{3E04085B-9371-477E-9FF4-5D395C20BE08}" presName="sibTrans" presStyleLbl="sibTrans2D1" presStyleIdx="0" presStyleCnt="4"/>
      <dgm:spPr/>
    </dgm:pt>
    <dgm:pt modelId="{394C1124-5DB1-49B2-BC73-C27C99466203}" type="pres">
      <dgm:prSet presAssocID="{5F088467-9AEB-439E-BD6D-DC497687A8E8}" presName="node" presStyleLbl="node1" presStyleIdx="1" presStyleCnt="4">
        <dgm:presLayoutVars>
          <dgm:bulletEnabled val="1"/>
        </dgm:presLayoutVars>
      </dgm:prSet>
      <dgm:spPr/>
    </dgm:pt>
    <dgm:pt modelId="{AD1B9D2B-2327-4FEA-9F0D-A3977A821536}" type="pres">
      <dgm:prSet presAssocID="{5F088467-9AEB-439E-BD6D-DC497687A8E8}" presName="dummy" presStyleCnt="0"/>
      <dgm:spPr/>
    </dgm:pt>
    <dgm:pt modelId="{B778EE88-23E1-4FA1-AF8A-C636435D422A}" type="pres">
      <dgm:prSet presAssocID="{8791192A-14A0-4E50-9559-918F249B5B69}" presName="sibTrans" presStyleLbl="sibTrans2D1" presStyleIdx="1" presStyleCnt="4"/>
      <dgm:spPr/>
    </dgm:pt>
    <dgm:pt modelId="{F9517CB3-DE31-4AC7-B8EE-C061B4E00740}" type="pres">
      <dgm:prSet presAssocID="{B53DEFD9-E387-448D-AF71-1B074BFD2655}" presName="node" presStyleLbl="node1" presStyleIdx="2" presStyleCnt="4">
        <dgm:presLayoutVars>
          <dgm:bulletEnabled val="1"/>
        </dgm:presLayoutVars>
      </dgm:prSet>
      <dgm:spPr/>
    </dgm:pt>
    <dgm:pt modelId="{A90D85A5-3CF0-43FB-9900-F12D3C0483DD}" type="pres">
      <dgm:prSet presAssocID="{B53DEFD9-E387-448D-AF71-1B074BFD2655}" presName="dummy" presStyleCnt="0"/>
      <dgm:spPr/>
    </dgm:pt>
    <dgm:pt modelId="{A251834D-88E9-4D40-BC46-AF10AA482FD1}" type="pres">
      <dgm:prSet presAssocID="{8378B78B-9625-4D2E-970E-4E349995644E}" presName="sibTrans" presStyleLbl="sibTrans2D1" presStyleIdx="2" presStyleCnt="4"/>
      <dgm:spPr/>
    </dgm:pt>
    <dgm:pt modelId="{90560BD1-EB66-4000-A71B-EC9FE737D3D9}" type="pres">
      <dgm:prSet presAssocID="{5F12B9B6-9E68-497B-927F-012DA717BC45}" presName="node" presStyleLbl="node1" presStyleIdx="3" presStyleCnt="4">
        <dgm:presLayoutVars>
          <dgm:bulletEnabled val="1"/>
        </dgm:presLayoutVars>
      </dgm:prSet>
      <dgm:spPr/>
    </dgm:pt>
    <dgm:pt modelId="{557C8E41-6E96-4399-8111-695DD045F01C}" type="pres">
      <dgm:prSet presAssocID="{5F12B9B6-9E68-497B-927F-012DA717BC45}" presName="dummy" presStyleCnt="0"/>
      <dgm:spPr/>
    </dgm:pt>
    <dgm:pt modelId="{0B953FD2-7E21-4AC6-A539-2B96CBBA4297}" type="pres">
      <dgm:prSet presAssocID="{A4F1E532-6A6F-4C1F-AA98-04CE6A40C506}" presName="sibTrans" presStyleLbl="sibTrans2D1" presStyleIdx="3" presStyleCnt="4"/>
      <dgm:spPr/>
    </dgm:pt>
  </dgm:ptLst>
  <dgm:cxnLst>
    <dgm:cxn modelId="{E4EA400C-8979-41CC-A590-F4C490FD3A4D}" srcId="{12D54690-CD10-48FC-9EDA-865C6154163B}" destId="{5F088467-9AEB-439E-BD6D-DC497687A8E8}" srcOrd="1" destOrd="0" parTransId="{020ED72E-F15F-4B81-957C-251A5B648896}" sibTransId="{8791192A-14A0-4E50-9559-918F249B5B69}"/>
    <dgm:cxn modelId="{F88AA112-6C9D-498B-8E8F-05A5353E8085}" srcId="{12D54690-CD10-48FC-9EDA-865C6154163B}" destId="{78FBAE1A-B487-4B4F-B5BA-93B4A531ED37}" srcOrd="0" destOrd="0" parTransId="{648DD10C-67E8-45AD-B47D-8C7F71C09552}" sibTransId="{3E04085B-9371-477E-9FF4-5D395C20BE08}"/>
    <dgm:cxn modelId="{3076B21B-09EF-4E9C-8777-8CBE6BC5AC28}" srcId="{12D54690-CD10-48FC-9EDA-865C6154163B}" destId="{5F12B9B6-9E68-497B-927F-012DA717BC45}" srcOrd="3" destOrd="0" parTransId="{BCF2F744-0528-43D7-997B-8EE4BE13F063}" sibTransId="{A4F1E532-6A6F-4C1F-AA98-04CE6A40C506}"/>
    <dgm:cxn modelId="{89C0D61B-A171-4856-AB3E-CC8B4AD413C4}" type="presOf" srcId="{78FBAE1A-B487-4B4F-B5BA-93B4A531ED37}" destId="{0808AD68-8E75-4718-94CE-8CE6A37F05B1}" srcOrd="0" destOrd="0" presId="urn:microsoft.com/office/officeart/2005/8/layout/radial6"/>
    <dgm:cxn modelId="{5C34CD1E-30F6-48E4-85A1-EBA8CF29ECAA}" srcId="{12D54690-CD10-48FC-9EDA-865C6154163B}" destId="{B53DEFD9-E387-448D-AF71-1B074BFD2655}" srcOrd="2" destOrd="0" parTransId="{A58524A6-6CC1-4A16-A7FF-8433EE0ADEAA}" sibTransId="{8378B78B-9625-4D2E-970E-4E349995644E}"/>
    <dgm:cxn modelId="{69C1CB25-CFAC-4872-A72E-4C4F82B1AD1E}" type="presOf" srcId="{B53DEFD9-E387-448D-AF71-1B074BFD2655}" destId="{F9517CB3-DE31-4AC7-B8EE-C061B4E00740}" srcOrd="0" destOrd="0" presId="urn:microsoft.com/office/officeart/2005/8/layout/radial6"/>
    <dgm:cxn modelId="{59364B26-C484-47FC-8792-8391FEE31112}" type="presOf" srcId="{A4F1E532-6A6F-4C1F-AA98-04CE6A40C506}" destId="{0B953FD2-7E21-4AC6-A539-2B96CBBA4297}" srcOrd="0" destOrd="0" presId="urn:microsoft.com/office/officeart/2005/8/layout/radial6"/>
    <dgm:cxn modelId="{5BF23C62-8A02-45D2-AE69-AA20A69EAD5B}" type="presOf" srcId="{8378B78B-9625-4D2E-970E-4E349995644E}" destId="{A251834D-88E9-4D40-BC46-AF10AA482FD1}" srcOrd="0" destOrd="0" presId="urn:microsoft.com/office/officeart/2005/8/layout/radial6"/>
    <dgm:cxn modelId="{968BEE62-DB19-4C62-8E62-254A2559019D}" type="presOf" srcId="{3E04085B-9371-477E-9FF4-5D395C20BE08}" destId="{172C5543-41CB-40E1-983D-364A67E25A88}" srcOrd="0" destOrd="0" presId="urn:microsoft.com/office/officeart/2005/8/layout/radial6"/>
    <dgm:cxn modelId="{2404D949-DCB0-4D00-BD74-2D2D23002F31}" type="presOf" srcId="{12D54690-CD10-48FC-9EDA-865C6154163B}" destId="{12507C72-7F2F-4586-978F-9497B70DA90A}" srcOrd="0" destOrd="0" presId="urn:microsoft.com/office/officeart/2005/8/layout/radial6"/>
    <dgm:cxn modelId="{4E505FBA-5B56-461D-B4F5-C8819D0A73BB}" type="presOf" srcId="{8791192A-14A0-4E50-9559-918F249B5B69}" destId="{B778EE88-23E1-4FA1-AF8A-C636435D422A}" srcOrd="0" destOrd="0" presId="urn:microsoft.com/office/officeart/2005/8/layout/radial6"/>
    <dgm:cxn modelId="{291A60D9-EE38-4AEF-93BE-1B8DB67AFC83}" type="presOf" srcId="{B1ACADA4-85E1-4D70-A4DE-AEA79CFFE57E}" destId="{4526CE23-9648-4BCF-91DF-A868A6772106}" srcOrd="0" destOrd="0" presId="urn:microsoft.com/office/officeart/2005/8/layout/radial6"/>
    <dgm:cxn modelId="{DEAC21F9-CA9E-45F4-8622-C16551B8D5A0}" srcId="{B1ACADA4-85E1-4D70-A4DE-AEA79CFFE57E}" destId="{12D54690-CD10-48FC-9EDA-865C6154163B}" srcOrd="0" destOrd="0" parTransId="{CFCF7813-14BC-4105-9880-46617A78AE4D}" sibTransId="{E757AF30-3216-4A2E-B11A-00D7D8643715}"/>
    <dgm:cxn modelId="{7970B7FC-F860-44DC-9F5C-4AB51EB804F0}" type="presOf" srcId="{5F12B9B6-9E68-497B-927F-012DA717BC45}" destId="{90560BD1-EB66-4000-A71B-EC9FE737D3D9}" srcOrd="0" destOrd="0" presId="urn:microsoft.com/office/officeart/2005/8/layout/radial6"/>
    <dgm:cxn modelId="{A605D6FF-34D5-4F6B-A672-F6C613727F09}" type="presOf" srcId="{5F088467-9AEB-439E-BD6D-DC497687A8E8}" destId="{394C1124-5DB1-49B2-BC73-C27C99466203}" srcOrd="0" destOrd="0" presId="urn:microsoft.com/office/officeart/2005/8/layout/radial6"/>
    <dgm:cxn modelId="{7AC53A53-878D-4A3B-B681-5E72A6B405EF}" type="presParOf" srcId="{4526CE23-9648-4BCF-91DF-A868A6772106}" destId="{12507C72-7F2F-4586-978F-9497B70DA90A}" srcOrd="0" destOrd="0" presId="urn:microsoft.com/office/officeart/2005/8/layout/radial6"/>
    <dgm:cxn modelId="{674DD424-34D7-49D0-BBBC-D0CEDD61A15E}" type="presParOf" srcId="{4526CE23-9648-4BCF-91DF-A868A6772106}" destId="{0808AD68-8E75-4718-94CE-8CE6A37F05B1}" srcOrd="1" destOrd="0" presId="urn:microsoft.com/office/officeart/2005/8/layout/radial6"/>
    <dgm:cxn modelId="{BD338822-C558-4A76-8892-A226E309E24F}" type="presParOf" srcId="{4526CE23-9648-4BCF-91DF-A868A6772106}" destId="{31BFF305-690F-40A0-A233-1473864BE561}" srcOrd="2" destOrd="0" presId="urn:microsoft.com/office/officeart/2005/8/layout/radial6"/>
    <dgm:cxn modelId="{54C2ACE8-FE23-40C7-A4DB-775299C4860C}" type="presParOf" srcId="{4526CE23-9648-4BCF-91DF-A868A6772106}" destId="{172C5543-41CB-40E1-983D-364A67E25A88}" srcOrd="3" destOrd="0" presId="urn:microsoft.com/office/officeart/2005/8/layout/radial6"/>
    <dgm:cxn modelId="{63ABDED4-1D75-4943-ADEA-8AE6B73045B7}" type="presParOf" srcId="{4526CE23-9648-4BCF-91DF-A868A6772106}" destId="{394C1124-5DB1-49B2-BC73-C27C99466203}" srcOrd="4" destOrd="0" presId="urn:microsoft.com/office/officeart/2005/8/layout/radial6"/>
    <dgm:cxn modelId="{C6101D33-30F0-44B1-AF8B-C8CAA2370A5C}" type="presParOf" srcId="{4526CE23-9648-4BCF-91DF-A868A6772106}" destId="{AD1B9D2B-2327-4FEA-9F0D-A3977A821536}" srcOrd="5" destOrd="0" presId="urn:microsoft.com/office/officeart/2005/8/layout/radial6"/>
    <dgm:cxn modelId="{CA5D779A-3283-4517-BC25-FBCD262BBA36}" type="presParOf" srcId="{4526CE23-9648-4BCF-91DF-A868A6772106}" destId="{B778EE88-23E1-4FA1-AF8A-C636435D422A}" srcOrd="6" destOrd="0" presId="urn:microsoft.com/office/officeart/2005/8/layout/radial6"/>
    <dgm:cxn modelId="{5B0D0C93-C791-4DC9-BABE-004937A952FA}" type="presParOf" srcId="{4526CE23-9648-4BCF-91DF-A868A6772106}" destId="{F9517CB3-DE31-4AC7-B8EE-C061B4E00740}" srcOrd="7" destOrd="0" presId="urn:microsoft.com/office/officeart/2005/8/layout/radial6"/>
    <dgm:cxn modelId="{D5147D2E-3A1F-4B59-B251-F326DC46163A}" type="presParOf" srcId="{4526CE23-9648-4BCF-91DF-A868A6772106}" destId="{A90D85A5-3CF0-43FB-9900-F12D3C0483DD}" srcOrd="8" destOrd="0" presId="urn:microsoft.com/office/officeart/2005/8/layout/radial6"/>
    <dgm:cxn modelId="{B625DABA-B178-49F6-A64F-312A5B1A2A40}" type="presParOf" srcId="{4526CE23-9648-4BCF-91DF-A868A6772106}" destId="{A251834D-88E9-4D40-BC46-AF10AA482FD1}" srcOrd="9" destOrd="0" presId="urn:microsoft.com/office/officeart/2005/8/layout/radial6"/>
    <dgm:cxn modelId="{D9E85732-D583-45B1-835F-31AF01041F02}" type="presParOf" srcId="{4526CE23-9648-4BCF-91DF-A868A6772106}" destId="{90560BD1-EB66-4000-A71B-EC9FE737D3D9}" srcOrd="10" destOrd="0" presId="urn:microsoft.com/office/officeart/2005/8/layout/radial6"/>
    <dgm:cxn modelId="{B05E2B67-5FF0-4E19-B5EA-6F55451217B6}" type="presParOf" srcId="{4526CE23-9648-4BCF-91DF-A868A6772106}" destId="{557C8E41-6E96-4399-8111-695DD045F01C}" srcOrd="11" destOrd="0" presId="urn:microsoft.com/office/officeart/2005/8/layout/radial6"/>
    <dgm:cxn modelId="{E2E7BFED-0310-49F4-A1CF-4492982539CF}" type="presParOf" srcId="{4526CE23-9648-4BCF-91DF-A868A6772106}" destId="{0B953FD2-7E21-4AC6-A539-2B96CBBA429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ACADA4-85E1-4D70-A4DE-AEA79CFFE57E}" type="doc">
      <dgm:prSet loTypeId="urn:microsoft.com/office/officeart/2005/8/layout/radial6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12D54690-CD10-48FC-9EDA-865C6154163B}">
      <dgm:prSet phldrT="[Texto]"/>
      <dgm:spPr/>
      <dgm:t>
        <a:bodyPr/>
        <a:lstStyle/>
        <a:p>
          <a:r>
            <a:rPr lang="es-ES" dirty="0"/>
            <a:t>Declaración de cambio</a:t>
          </a:r>
        </a:p>
      </dgm:t>
    </dgm:pt>
    <dgm:pt modelId="{CFCF7813-14BC-4105-9880-46617A78AE4D}" type="parTrans" cxnId="{DEAC21F9-CA9E-45F4-8622-C16551B8D5A0}">
      <dgm:prSet/>
      <dgm:spPr/>
      <dgm:t>
        <a:bodyPr/>
        <a:lstStyle/>
        <a:p>
          <a:endParaRPr lang="es-ES"/>
        </a:p>
      </dgm:t>
    </dgm:pt>
    <dgm:pt modelId="{E757AF30-3216-4A2E-B11A-00D7D8643715}" type="sibTrans" cxnId="{DEAC21F9-CA9E-45F4-8622-C16551B8D5A0}">
      <dgm:prSet/>
      <dgm:spPr/>
      <dgm:t>
        <a:bodyPr/>
        <a:lstStyle/>
        <a:p>
          <a:endParaRPr lang="es-ES"/>
        </a:p>
      </dgm:t>
    </dgm:pt>
    <dgm:pt modelId="{78FBAE1A-B487-4B4F-B5BA-93B4A531ED37}">
      <dgm:prSet phldrT="[Texto]"/>
      <dgm:spPr/>
      <dgm:t>
        <a:bodyPr/>
        <a:lstStyle/>
        <a:p>
          <a:r>
            <a:rPr lang="es-CO" dirty="0"/>
            <a:t>Documento juramentado</a:t>
          </a:r>
          <a:endParaRPr lang="es-ES" dirty="0"/>
        </a:p>
      </dgm:t>
    </dgm:pt>
    <dgm:pt modelId="{648DD10C-67E8-45AD-B47D-8C7F71C09552}" type="parTrans" cxnId="{F88AA112-6C9D-498B-8E8F-05A5353E8085}">
      <dgm:prSet/>
      <dgm:spPr/>
      <dgm:t>
        <a:bodyPr/>
        <a:lstStyle/>
        <a:p>
          <a:endParaRPr lang="es-ES"/>
        </a:p>
      </dgm:t>
    </dgm:pt>
    <dgm:pt modelId="{3E04085B-9371-477E-9FF4-5D395C20BE08}" type="sibTrans" cxnId="{F88AA112-6C9D-498B-8E8F-05A5353E8085}">
      <dgm:prSet/>
      <dgm:spPr/>
      <dgm:t>
        <a:bodyPr/>
        <a:lstStyle/>
        <a:p>
          <a:endParaRPr lang="es-ES"/>
        </a:p>
      </dgm:t>
    </dgm:pt>
    <dgm:pt modelId="{5F088467-9AEB-439E-BD6D-DC497687A8E8}">
      <dgm:prSet phldrT="[Texto]"/>
      <dgm:spPr/>
      <dgm:t>
        <a:bodyPr/>
        <a:lstStyle/>
        <a:p>
          <a:r>
            <a:rPr lang="es-CO" dirty="0"/>
            <a:t>Contiene información sobre</a:t>
          </a:r>
          <a:endParaRPr lang="es-ES" dirty="0"/>
        </a:p>
      </dgm:t>
    </dgm:pt>
    <dgm:pt modelId="{020ED72E-F15F-4B81-957C-251A5B648896}" type="parTrans" cxnId="{E4EA400C-8979-41CC-A590-F4C490FD3A4D}">
      <dgm:prSet/>
      <dgm:spPr/>
      <dgm:t>
        <a:bodyPr/>
        <a:lstStyle/>
        <a:p>
          <a:endParaRPr lang="es-ES"/>
        </a:p>
      </dgm:t>
    </dgm:pt>
    <dgm:pt modelId="{8791192A-14A0-4E50-9559-918F249B5B69}" type="sibTrans" cxnId="{E4EA400C-8979-41CC-A590-F4C490FD3A4D}">
      <dgm:prSet/>
      <dgm:spPr/>
      <dgm:t>
        <a:bodyPr/>
        <a:lstStyle/>
        <a:p>
          <a:endParaRPr lang="es-ES"/>
        </a:p>
      </dgm:t>
    </dgm:pt>
    <dgm:pt modelId="{B53DEFD9-E387-448D-AF71-1B074BFD2655}">
      <dgm:prSet phldrT="[Texto]"/>
      <dgm:spPr/>
      <dgm:t>
        <a:bodyPr/>
        <a:lstStyle/>
        <a:p>
          <a:r>
            <a:rPr lang="es-CO" dirty="0"/>
            <a:t>Montó, características, o condiciones</a:t>
          </a:r>
          <a:endParaRPr lang="es-ES" dirty="0"/>
        </a:p>
      </dgm:t>
    </dgm:pt>
    <dgm:pt modelId="{A58524A6-6CC1-4A16-A7FF-8433EE0ADEAA}" type="parTrans" cxnId="{5C34CD1E-30F6-48E4-85A1-EBA8CF29ECAA}">
      <dgm:prSet/>
      <dgm:spPr/>
      <dgm:t>
        <a:bodyPr/>
        <a:lstStyle/>
        <a:p>
          <a:endParaRPr lang="es-ES"/>
        </a:p>
      </dgm:t>
    </dgm:pt>
    <dgm:pt modelId="{8378B78B-9625-4D2E-970E-4E349995644E}" type="sibTrans" cxnId="{5C34CD1E-30F6-48E4-85A1-EBA8CF29ECAA}">
      <dgm:prSet/>
      <dgm:spPr/>
      <dgm:t>
        <a:bodyPr/>
        <a:lstStyle/>
        <a:p>
          <a:endParaRPr lang="es-ES"/>
        </a:p>
      </dgm:t>
    </dgm:pt>
    <dgm:pt modelId="{5F12B9B6-9E68-497B-927F-012DA717BC45}">
      <dgm:prSet phldrT="[Texto]"/>
      <dgm:spPr/>
      <dgm:t>
        <a:bodyPr/>
        <a:lstStyle/>
        <a:p>
          <a:r>
            <a:rPr lang="es-CO" dirty="0"/>
            <a:t>De la operación de cambió </a:t>
          </a:r>
          <a:endParaRPr lang="es-ES" dirty="0"/>
        </a:p>
      </dgm:t>
    </dgm:pt>
    <dgm:pt modelId="{BCF2F744-0528-43D7-997B-8EE4BE13F063}" type="parTrans" cxnId="{3076B21B-09EF-4E9C-8777-8CBE6BC5AC28}">
      <dgm:prSet/>
      <dgm:spPr/>
      <dgm:t>
        <a:bodyPr/>
        <a:lstStyle/>
        <a:p>
          <a:endParaRPr lang="es-ES"/>
        </a:p>
      </dgm:t>
    </dgm:pt>
    <dgm:pt modelId="{A4F1E532-6A6F-4C1F-AA98-04CE6A40C506}" type="sibTrans" cxnId="{3076B21B-09EF-4E9C-8777-8CBE6BC5AC28}">
      <dgm:prSet/>
      <dgm:spPr/>
      <dgm:t>
        <a:bodyPr/>
        <a:lstStyle/>
        <a:p>
          <a:endParaRPr lang="es-ES"/>
        </a:p>
      </dgm:t>
    </dgm:pt>
    <dgm:pt modelId="{4526CE23-9648-4BCF-91DF-A868A6772106}" type="pres">
      <dgm:prSet presAssocID="{B1ACADA4-85E1-4D70-A4DE-AEA79CFFE5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507C72-7F2F-4586-978F-9497B70DA90A}" type="pres">
      <dgm:prSet presAssocID="{12D54690-CD10-48FC-9EDA-865C6154163B}" presName="centerShape" presStyleLbl="node0" presStyleIdx="0" presStyleCnt="1"/>
      <dgm:spPr/>
    </dgm:pt>
    <dgm:pt modelId="{0808AD68-8E75-4718-94CE-8CE6A37F05B1}" type="pres">
      <dgm:prSet presAssocID="{78FBAE1A-B487-4B4F-B5BA-93B4A531ED37}" presName="node" presStyleLbl="node1" presStyleIdx="0" presStyleCnt="4">
        <dgm:presLayoutVars>
          <dgm:bulletEnabled val="1"/>
        </dgm:presLayoutVars>
      </dgm:prSet>
      <dgm:spPr/>
    </dgm:pt>
    <dgm:pt modelId="{31BFF305-690F-40A0-A233-1473864BE561}" type="pres">
      <dgm:prSet presAssocID="{78FBAE1A-B487-4B4F-B5BA-93B4A531ED37}" presName="dummy" presStyleCnt="0"/>
      <dgm:spPr/>
    </dgm:pt>
    <dgm:pt modelId="{172C5543-41CB-40E1-983D-364A67E25A88}" type="pres">
      <dgm:prSet presAssocID="{3E04085B-9371-477E-9FF4-5D395C20BE08}" presName="sibTrans" presStyleLbl="sibTrans2D1" presStyleIdx="0" presStyleCnt="4"/>
      <dgm:spPr/>
    </dgm:pt>
    <dgm:pt modelId="{394C1124-5DB1-49B2-BC73-C27C99466203}" type="pres">
      <dgm:prSet presAssocID="{5F088467-9AEB-439E-BD6D-DC497687A8E8}" presName="node" presStyleLbl="node1" presStyleIdx="1" presStyleCnt="4">
        <dgm:presLayoutVars>
          <dgm:bulletEnabled val="1"/>
        </dgm:presLayoutVars>
      </dgm:prSet>
      <dgm:spPr/>
    </dgm:pt>
    <dgm:pt modelId="{AD1B9D2B-2327-4FEA-9F0D-A3977A821536}" type="pres">
      <dgm:prSet presAssocID="{5F088467-9AEB-439E-BD6D-DC497687A8E8}" presName="dummy" presStyleCnt="0"/>
      <dgm:spPr/>
    </dgm:pt>
    <dgm:pt modelId="{B778EE88-23E1-4FA1-AF8A-C636435D422A}" type="pres">
      <dgm:prSet presAssocID="{8791192A-14A0-4E50-9559-918F249B5B69}" presName="sibTrans" presStyleLbl="sibTrans2D1" presStyleIdx="1" presStyleCnt="4"/>
      <dgm:spPr/>
    </dgm:pt>
    <dgm:pt modelId="{F9517CB3-DE31-4AC7-B8EE-C061B4E00740}" type="pres">
      <dgm:prSet presAssocID="{B53DEFD9-E387-448D-AF71-1B074BFD2655}" presName="node" presStyleLbl="node1" presStyleIdx="2" presStyleCnt="4">
        <dgm:presLayoutVars>
          <dgm:bulletEnabled val="1"/>
        </dgm:presLayoutVars>
      </dgm:prSet>
      <dgm:spPr/>
    </dgm:pt>
    <dgm:pt modelId="{A90D85A5-3CF0-43FB-9900-F12D3C0483DD}" type="pres">
      <dgm:prSet presAssocID="{B53DEFD9-E387-448D-AF71-1B074BFD2655}" presName="dummy" presStyleCnt="0"/>
      <dgm:spPr/>
    </dgm:pt>
    <dgm:pt modelId="{A251834D-88E9-4D40-BC46-AF10AA482FD1}" type="pres">
      <dgm:prSet presAssocID="{8378B78B-9625-4D2E-970E-4E349995644E}" presName="sibTrans" presStyleLbl="sibTrans2D1" presStyleIdx="2" presStyleCnt="4"/>
      <dgm:spPr/>
    </dgm:pt>
    <dgm:pt modelId="{90560BD1-EB66-4000-A71B-EC9FE737D3D9}" type="pres">
      <dgm:prSet presAssocID="{5F12B9B6-9E68-497B-927F-012DA717BC45}" presName="node" presStyleLbl="node1" presStyleIdx="3" presStyleCnt="4">
        <dgm:presLayoutVars>
          <dgm:bulletEnabled val="1"/>
        </dgm:presLayoutVars>
      </dgm:prSet>
      <dgm:spPr/>
    </dgm:pt>
    <dgm:pt modelId="{557C8E41-6E96-4399-8111-695DD045F01C}" type="pres">
      <dgm:prSet presAssocID="{5F12B9B6-9E68-497B-927F-012DA717BC45}" presName="dummy" presStyleCnt="0"/>
      <dgm:spPr/>
    </dgm:pt>
    <dgm:pt modelId="{0B953FD2-7E21-4AC6-A539-2B96CBBA4297}" type="pres">
      <dgm:prSet presAssocID="{A4F1E532-6A6F-4C1F-AA98-04CE6A40C506}" presName="sibTrans" presStyleLbl="sibTrans2D1" presStyleIdx="3" presStyleCnt="4"/>
      <dgm:spPr/>
    </dgm:pt>
  </dgm:ptLst>
  <dgm:cxnLst>
    <dgm:cxn modelId="{E4EA400C-8979-41CC-A590-F4C490FD3A4D}" srcId="{12D54690-CD10-48FC-9EDA-865C6154163B}" destId="{5F088467-9AEB-439E-BD6D-DC497687A8E8}" srcOrd="1" destOrd="0" parTransId="{020ED72E-F15F-4B81-957C-251A5B648896}" sibTransId="{8791192A-14A0-4E50-9559-918F249B5B69}"/>
    <dgm:cxn modelId="{F88AA112-6C9D-498B-8E8F-05A5353E8085}" srcId="{12D54690-CD10-48FC-9EDA-865C6154163B}" destId="{78FBAE1A-B487-4B4F-B5BA-93B4A531ED37}" srcOrd="0" destOrd="0" parTransId="{648DD10C-67E8-45AD-B47D-8C7F71C09552}" sibTransId="{3E04085B-9371-477E-9FF4-5D395C20BE08}"/>
    <dgm:cxn modelId="{3076B21B-09EF-4E9C-8777-8CBE6BC5AC28}" srcId="{12D54690-CD10-48FC-9EDA-865C6154163B}" destId="{5F12B9B6-9E68-497B-927F-012DA717BC45}" srcOrd="3" destOrd="0" parTransId="{BCF2F744-0528-43D7-997B-8EE4BE13F063}" sibTransId="{A4F1E532-6A6F-4C1F-AA98-04CE6A40C506}"/>
    <dgm:cxn modelId="{89C0D61B-A171-4856-AB3E-CC8B4AD413C4}" type="presOf" srcId="{78FBAE1A-B487-4B4F-B5BA-93B4A531ED37}" destId="{0808AD68-8E75-4718-94CE-8CE6A37F05B1}" srcOrd="0" destOrd="0" presId="urn:microsoft.com/office/officeart/2005/8/layout/radial6"/>
    <dgm:cxn modelId="{5C34CD1E-30F6-48E4-85A1-EBA8CF29ECAA}" srcId="{12D54690-CD10-48FC-9EDA-865C6154163B}" destId="{B53DEFD9-E387-448D-AF71-1B074BFD2655}" srcOrd="2" destOrd="0" parTransId="{A58524A6-6CC1-4A16-A7FF-8433EE0ADEAA}" sibTransId="{8378B78B-9625-4D2E-970E-4E349995644E}"/>
    <dgm:cxn modelId="{69C1CB25-CFAC-4872-A72E-4C4F82B1AD1E}" type="presOf" srcId="{B53DEFD9-E387-448D-AF71-1B074BFD2655}" destId="{F9517CB3-DE31-4AC7-B8EE-C061B4E00740}" srcOrd="0" destOrd="0" presId="urn:microsoft.com/office/officeart/2005/8/layout/radial6"/>
    <dgm:cxn modelId="{59364B26-C484-47FC-8792-8391FEE31112}" type="presOf" srcId="{A4F1E532-6A6F-4C1F-AA98-04CE6A40C506}" destId="{0B953FD2-7E21-4AC6-A539-2B96CBBA4297}" srcOrd="0" destOrd="0" presId="urn:microsoft.com/office/officeart/2005/8/layout/radial6"/>
    <dgm:cxn modelId="{5BF23C62-8A02-45D2-AE69-AA20A69EAD5B}" type="presOf" srcId="{8378B78B-9625-4D2E-970E-4E349995644E}" destId="{A251834D-88E9-4D40-BC46-AF10AA482FD1}" srcOrd="0" destOrd="0" presId="urn:microsoft.com/office/officeart/2005/8/layout/radial6"/>
    <dgm:cxn modelId="{968BEE62-DB19-4C62-8E62-254A2559019D}" type="presOf" srcId="{3E04085B-9371-477E-9FF4-5D395C20BE08}" destId="{172C5543-41CB-40E1-983D-364A67E25A88}" srcOrd="0" destOrd="0" presId="urn:microsoft.com/office/officeart/2005/8/layout/radial6"/>
    <dgm:cxn modelId="{2404D949-DCB0-4D00-BD74-2D2D23002F31}" type="presOf" srcId="{12D54690-CD10-48FC-9EDA-865C6154163B}" destId="{12507C72-7F2F-4586-978F-9497B70DA90A}" srcOrd="0" destOrd="0" presId="urn:microsoft.com/office/officeart/2005/8/layout/radial6"/>
    <dgm:cxn modelId="{4E505FBA-5B56-461D-B4F5-C8819D0A73BB}" type="presOf" srcId="{8791192A-14A0-4E50-9559-918F249B5B69}" destId="{B778EE88-23E1-4FA1-AF8A-C636435D422A}" srcOrd="0" destOrd="0" presId="urn:microsoft.com/office/officeart/2005/8/layout/radial6"/>
    <dgm:cxn modelId="{291A60D9-EE38-4AEF-93BE-1B8DB67AFC83}" type="presOf" srcId="{B1ACADA4-85E1-4D70-A4DE-AEA79CFFE57E}" destId="{4526CE23-9648-4BCF-91DF-A868A6772106}" srcOrd="0" destOrd="0" presId="urn:microsoft.com/office/officeart/2005/8/layout/radial6"/>
    <dgm:cxn modelId="{DEAC21F9-CA9E-45F4-8622-C16551B8D5A0}" srcId="{B1ACADA4-85E1-4D70-A4DE-AEA79CFFE57E}" destId="{12D54690-CD10-48FC-9EDA-865C6154163B}" srcOrd="0" destOrd="0" parTransId="{CFCF7813-14BC-4105-9880-46617A78AE4D}" sibTransId="{E757AF30-3216-4A2E-B11A-00D7D8643715}"/>
    <dgm:cxn modelId="{7970B7FC-F860-44DC-9F5C-4AB51EB804F0}" type="presOf" srcId="{5F12B9B6-9E68-497B-927F-012DA717BC45}" destId="{90560BD1-EB66-4000-A71B-EC9FE737D3D9}" srcOrd="0" destOrd="0" presId="urn:microsoft.com/office/officeart/2005/8/layout/radial6"/>
    <dgm:cxn modelId="{A605D6FF-34D5-4F6B-A672-F6C613727F09}" type="presOf" srcId="{5F088467-9AEB-439E-BD6D-DC497687A8E8}" destId="{394C1124-5DB1-49B2-BC73-C27C99466203}" srcOrd="0" destOrd="0" presId="urn:microsoft.com/office/officeart/2005/8/layout/radial6"/>
    <dgm:cxn modelId="{7AC53A53-878D-4A3B-B681-5E72A6B405EF}" type="presParOf" srcId="{4526CE23-9648-4BCF-91DF-A868A6772106}" destId="{12507C72-7F2F-4586-978F-9497B70DA90A}" srcOrd="0" destOrd="0" presId="urn:microsoft.com/office/officeart/2005/8/layout/radial6"/>
    <dgm:cxn modelId="{674DD424-34D7-49D0-BBBC-D0CEDD61A15E}" type="presParOf" srcId="{4526CE23-9648-4BCF-91DF-A868A6772106}" destId="{0808AD68-8E75-4718-94CE-8CE6A37F05B1}" srcOrd="1" destOrd="0" presId="urn:microsoft.com/office/officeart/2005/8/layout/radial6"/>
    <dgm:cxn modelId="{BD338822-C558-4A76-8892-A226E309E24F}" type="presParOf" srcId="{4526CE23-9648-4BCF-91DF-A868A6772106}" destId="{31BFF305-690F-40A0-A233-1473864BE561}" srcOrd="2" destOrd="0" presId="urn:microsoft.com/office/officeart/2005/8/layout/radial6"/>
    <dgm:cxn modelId="{54C2ACE8-FE23-40C7-A4DB-775299C4860C}" type="presParOf" srcId="{4526CE23-9648-4BCF-91DF-A868A6772106}" destId="{172C5543-41CB-40E1-983D-364A67E25A88}" srcOrd="3" destOrd="0" presId="urn:microsoft.com/office/officeart/2005/8/layout/radial6"/>
    <dgm:cxn modelId="{63ABDED4-1D75-4943-ADEA-8AE6B73045B7}" type="presParOf" srcId="{4526CE23-9648-4BCF-91DF-A868A6772106}" destId="{394C1124-5DB1-49B2-BC73-C27C99466203}" srcOrd="4" destOrd="0" presId="urn:microsoft.com/office/officeart/2005/8/layout/radial6"/>
    <dgm:cxn modelId="{C6101D33-30F0-44B1-AF8B-C8CAA2370A5C}" type="presParOf" srcId="{4526CE23-9648-4BCF-91DF-A868A6772106}" destId="{AD1B9D2B-2327-4FEA-9F0D-A3977A821536}" srcOrd="5" destOrd="0" presId="urn:microsoft.com/office/officeart/2005/8/layout/radial6"/>
    <dgm:cxn modelId="{CA5D779A-3283-4517-BC25-FBCD262BBA36}" type="presParOf" srcId="{4526CE23-9648-4BCF-91DF-A868A6772106}" destId="{B778EE88-23E1-4FA1-AF8A-C636435D422A}" srcOrd="6" destOrd="0" presId="urn:microsoft.com/office/officeart/2005/8/layout/radial6"/>
    <dgm:cxn modelId="{5B0D0C93-C791-4DC9-BABE-004937A952FA}" type="presParOf" srcId="{4526CE23-9648-4BCF-91DF-A868A6772106}" destId="{F9517CB3-DE31-4AC7-B8EE-C061B4E00740}" srcOrd="7" destOrd="0" presId="urn:microsoft.com/office/officeart/2005/8/layout/radial6"/>
    <dgm:cxn modelId="{D5147D2E-3A1F-4B59-B251-F326DC46163A}" type="presParOf" srcId="{4526CE23-9648-4BCF-91DF-A868A6772106}" destId="{A90D85A5-3CF0-43FB-9900-F12D3C0483DD}" srcOrd="8" destOrd="0" presId="urn:microsoft.com/office/officeart/2005/8/layout/radial6"/>
    <dgm:cxn modelId="{B625DABA-B178-49F6-A64F-312A5B1A2A40}" type="presParOf" srcId="{4526CE23-9648-4BCF-91DF-A868A6772106}" destId="{A251834D-88E9-4D40-BC46-AF10AA482FD1}" srcOrd="9" destOrd="0" presId="urn:microsoft.com/office/officeart/2005/8/layout/radial6"/>
    <dgm:cxn modelId="{D9E85732-D583-45B1-835F-31AF01041F02}" type="presParOf" srcId="{4526CE23-9648-4BCF-91DF-A868A6772106}" destId="{90560BD1-EB66-4000-A71B-EC9FE737D3D9}" srcOrd="10" destOrd="0" presId="urn:microsoft.com/office/officeart/2005/8/layout/radial6"/>
    <dgm:cxn modelId="{B05E2B67-5FF0-4E19-B5EA-6F55451217B6}" type="presParOf" srcId="{4526CE23-9648-4BCF-91DF-A868A6772106}" destId="{557C8E41-6E96-4399-8111-695DD045F01C}" srcOrd="11" destOrd="0" presId="urn:microsoft.com/office/officeart/2005/8/layout/radial6"/>
    <dgm:cxn modelId="{E2E7BFED-0310-49F4-A1CF-4492982539CF}" type="presParOf" srcId="{4526CE23-9648-4BCF-91DF-A868A6772106}" destId="{0B953FD2-7E21-4AC6-A539-2B96CBBA429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Decomiso </a:t>
          </a:r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/>
      <dgm:spPr/>
      <dgm:t>
        <a:bodyPr/>
        <a:lstStyle/>
        <a:p>
          <a:r>
            <a:rPr lang="es-ES" dirty="0"/>
            <a:t>mercancía que pasa a poder</a:t>
          </a:r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/>
      <dgm:spPr/>
      <dgm:t>
        <a:bodyPr/>
        <a:lstStyle/>
        <a:p>
          <a:r>
            <a:rPr lang="es-ES" dirty="0"/>
            <a:t>De la nación cuando</a:t>
          </a:r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7C9D1931-9B47-4ACD-BBE1-0776E7251CE2}">
      <dgm:prSet phldrT="[Texto]"/>
      <dgm:spPr/>
      <dgm:t>
        <a:bodyPr/>
        <a:lstStyle/>
        <a:p>
          <a:r>
            <a:rPr lang="es-ES" dirty="0"/>
            <a:t>No se acredita legalmente</a:t>
          </a:r>
        </a:p>
      </dgm:t>
    </dgm:pt>
    <dgm:pt modelId="{7E631A80-1152-4C80-B9C6-ED394CAB80AB}" type="parTrans" cxnId="{9FE35458-C916-4B8A-98F9-3127627C08AC}">
      <dgm:prSet/>
      <dgm:spPr/>
      <dgm:t>
        <a:bodyPr/>
        <a:lstStyle/>
        <a:p>
          <a:endParaRPr lang="es-ES"/>
        </a:p>
      </dgm:t>
    </dgm:pt>
    <dgm:pt modelId="{7879D707-D9BF-4F2B-B944-276812FD8C64}" type="sibTrans" cxnId="{9FE35458-C916-4B8A-98F9-3127627C08AC}">
      <dgm:prSet/>
      <dgm:spPr/>
      <dgm:t>
        <a:bodyPr/>
        <a:lstStyle/>
        <a:p>
          <a:endParaRPr lang="es-ES"/>
        </a:p>
      </dgm:t>
    </dgm:pt>
    <dgm:pt modelId="{E602B6BD-5B03-451F-A0D3-168237BFA617}">
      <dgm:prSet phldrT="[Texto]"/>
      <dgm:spPr/>
      <dgm:t>
        <a:bodyPr/>
        <a:lstStyle/>
        <a:p>
          <a:r>
            <a:rPr lang="es-ES" dirty="0"/>
            <a:t>Su introducción, permanencia y circulación</a:t>
          </a:r>
        </a:p>
      </dgm:t>
    </dgm:pt>
    <dgm:pt modelId="{CDB33D7B-8128-4DF1-AF49-ECFFD22DB79C}" type="parTrans" cxnId="{E57FA5E5-75D9-479C-AE7F-EA4DE5C58BA4}">
      <dgm:prSet/>
      <dgm:spPr/>
      <dgm:t>
        <a:bodyPr/>
        <a:lstStyle/>
        <a:p>
          <a:endParaRPr lang="es-ES"/>
        </a:p>
      </dgm:t>
    </dgm:pt>
    <dgm:pt modelId="{BF78AED7-72C4-4879-A28B-78EF9CD49123}" type="sibTrans" cxnId="{E57FA5E5-75D9-479C-AE7F-EA4DE5C58BA4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4"/>
      <dgm:spPr/>
    </dgm:pt>
    <dgm:pt modelId="{5F71DFA6-FB30-4E22-8053-5D15A0AD73E9}" type="pres">
      <dgm:prSet presAssocID="{6EAFC910-61F3-43B5-8834-68165E75608F}" presName="connTx" presStyleLbl="parChTrans1D2" presStyleIdx="0" presStyleCnt="4"/>
      <dgm:spPr/>
    </dgm:pt>
    <dgm:pt modelId="{80ED9751-B0C3-4336-8210-957574068AE6}" type="pres">
      <dgm:prSet presAssocID="{58B71999-7B5B-444A-AE5E-5E864FED9B6C}" presName="node" presStyleLbl="node1" presStyleIdx="0" presStyleCnt="4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4"/>
      <dgm:spPr/>
    </dgm:pt>
    <dgm:pt modelId="{0C10CF51-EDB4-4B2F-B051-D36D276E0E9E}" type="pres">
      <dgm:prSet presAssocID="{3341FAC5-D48B-481E-ABFC-64F029D299A8}" presName="connTx" presStyleLbl="parChTrans1D2" presStyleIdx="1" presStyleCnt="4"/>
      <dgm:spPr/>
    </dgm:pt>
    <dgm:pt modelId="{365D810D-C263-4446-86B5-B349EC7924DF}" type="pres">
      <dgm:prSet presAssocID="{D36F6457-9D44-4034-AA82-D490424B8F24}" presName="node" presStyleLbl="node1" presStyleIdx="1" presStyleCnt="4">
        <dgm:presLayoutVars>
          <dgm:bulletEnabled val="1"/>
        </dgm:presLayoutVars>
      </dgm:prSet>
      <dgm:spPr/>
    </dgm:pt>
    <dgm:pt modelId="{C0435CFA-F068-41C8-9BA0-9435A1ECF189}" type="pres">
      <dgm:prSet presAssocID="{7E631A80-1152-4C80-B9C6-ED394CAB80AB}" presName="Name9" presStyleLbl="parChTrans1D2" presStyleIdx="2" presStyleCnt="4"/>
      <dgm:spPr/>
    </dgm:pt>
    <dgm:pt modelId="{F506503F-514D-4C0C-B8FD-331C371B0761}" type="pres">
      <dgm:prSet presAssocID="{7E631A80-1152-4C80-B9C6-ED394CAB80AB}" presName="connTx" presStyleLbl="parChTrans1D2" presStyleIdx="2" presStyleCnt="4"/>
      <dgm:spPr/>
    </dgm:pt>
    <dgm:pt modelId="{2B2CFFC9-6A41-47A2-8297-83CE42FCCAEF}" type="pres">
      <dgm:prSet presAssocID="{7C9D1931-9B47-4ACD-BBE1-0776E7251CE2}" presName="node" presStyleLbl="node1" presStyleIdx="2" presStyleCnt="4">
        <dgm:presLayoutVars>
          <dgm:bulletEnabled val="1"/>
        </dgm:presLayoutVars>
      </dgm:prSet>
      <dgm:spPr/>
    </dgm:pt>
    <dgm:pt modelId="{E08CB60F-287A-41B8-9597-EA10040D7090}" type="pres">
      <dgm:prSet presAssocID="{CDB33D7B-8128-4DF1-AF49-ECFFD22DB79C}" presName="Name9" presStyleLbl="parChTrans1D2" presStyleIdx="3" presStyleCnt="4"/>
      <dgm:spPr/>
    </dgm:pt>
    <dgm:pt modelId="{0869C10A-2CBD-4ADB-8BA3-985599135CB7}" type="pres">
      <dgm:prSet presAssocID="{CDB33D7B-8128-4DF1-AF49-ECFFD22DB79C}" presName="connTx" presStyleLbl="parChTrans1D2" presStyleIdx="3" presStyleCnt="4"/>
      <dgm:spPr/>
    </dgm:pt>
    <dgm:pt modelId="{EFF831E9-821B-4A29-95CB-B3BC6D551D9D}" type="pres">
      <dgm:prSet presAssocID="{E602B6BD-5B03-451F-A0D3-168237BFA617}" presName="node" presStyleLbl="node1" presStyleIdx="3" presStyleCnt="4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0186BB4A-85D6-47B9-8C9A-6B4D46D8794D}" type="presOf" srcId="{CDB33D7B-8128-4DF1-AF49-ECFFD22DB79C}" destId="{E08CB60F-287A-41B8-9597-EA10040D7090}" srcOrd="0" destOrd="0" presId="urn:microsoft.com/office/officeart/2005/8/layout/radial1"/>
    <dgm:cxn modelId="{9FE35458-C916-4B8A-98F9-3127627C08AC}" srcId="{0B29B376-7E37-4CA0-AFE3-0DF2D2C56F9D}" destId="{7C9D1931-9B47-4ACD-BBE1-0776E7251CE2}" srcOrd="2" destOrd="0" parTransId="{7E631A80-1152-4C80-B9C6-ED394CAB80AB}" sibTransId="{7879D707-D9BF-4F2B-B944-276812FD8C64}"/>
    <dgm:cxn modelId="{FB464C5A-32A6-434C-A623-C4D4BF003471}" type="presOf" srcId="{7E631A80-1152-4C80-B9C6-ED394CAB80AB}" destId="{C0435CFA-F068-41C8-9BA0-9435A1ECF189}" srcOrd="0" destOrd="0" presId="urn:microsoft.com/office/officeart/2005/8/layout/radial1"/>
    <dgm:cxn modelId="{662D508B-3C24-4CEE-B1F7-7B5AE00B5310}" type="presOf" srcId="{7E631A80-1152-4C80-B9C6-ED394CAB80AB}" destId="{F506503F-514D-4C0C-B8FD-331C371B0761}" srcOrd="1" destOrd="0" presId="urn:microsoft.com/office/officeart/2005/8/layout/radial1"/>
    <dgm:cxn modelId="{EAE9558B-BEA2-4E60-824F-24A864938821}" type="presOf" srcId="{7C9D1931-9B47-4ACD-BBE1-0776E7251CE2}" destId="{2B2CFFC9-6A41-47A2-8297-83CE42FCCAEF}" srcOrd="0" destOrd="0" presId="urn:microsoft.com/office/officeart/2005/8/layout/radial1"/>
    <dgm:cxn modelId="{CC0A9795-667A-4864-BD59-26AAA6C1B00D}" type="presOf" srcId="{CDB33D7B-8128-4DF1-AF49-ECFFD22DB79C}" destId="{0869C10A-2CBD-4ADB-8BA3-985599135CB7}" srcOrd="1" destOrd="0" presId="urn:microsoft.com/office/officeart/2005/8/layout/radial1"/>
    <dgm:cxn modelId="{474F23C3-C080-4975-A660-C33F6993C2F5}" type="presOf" srcId="{E602B6BD-5B03-451F-A0D3-168237BFA617}" destId="{EFF831E9-821B-4A29-95CB-B3BC6D551D9D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E57FA5E5-75D9-479C-AE7F-EA4DE5C58BA4}" srcId="{0B29B376-7E37-4CA0-AFE3-0DF2D2C56F9D}" destId="{E602B6BD-5B03-451F-A0D3-168237BFA617}" srcOrd="3" destOrd="0" parTransId="{CDB33D7B-8128-4DF1-AF49-ECFFD22DB79C}" sibTransId="{BF78AED7-72C4-4879-A28B-78EF9CD49123}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536B8C4A-2000-4EC9-8A82-61F5969FA626}" type="presParOf" srcId="{EA28E10D-B361-42F3-A5B0-5B98DCA1FD1B}" destId="{C0435CFA-F068-41C8-9BA0-9435A1ECF189}" srcOrd="5" destOrd="0" presId="urn:microsoft.com/office/officeart/2005/8/layout/radial1"/>
    <dgm:cxn modelId="{51F8E430-387F-47ED-9151-08A00DC0914B}" type="presParOf" srcId="{C0435CFA-F068-41C8-9BA0-9435A1ECF189}" destId="{F506503F-514D-4C0C-B8FD-331C371B0761}" srcOrd="0" destOrd="0" presId="urn:microsoft.com/office/officeart/2005/8/layout/radial1"/>
    <dgm:cxn modelId="{49423965-E9A2-4316-A4D8-A462F7B28A43}" type="presParOf" srcId="{EA28E10D-B361-42F3-A5B0-5B98DCA1FD1B}" destId="{2B2CFFC9-6A41-47A2-8297-83CE42FCCAEF}" srcOrd="6" destOrd="0" presId="urn:microsoft.com/office/officeart/2005/8/layout/radial1"/>
    <dgm:cxn modelId="{2279BA2A-DAA2-4B7D-B9F7-BCF46C82F7E1}" type="presParOf" srcId="{EA28E10D-B361-42F3-A5B0-5B98DCA1FD1B}" destId="{E08CB60F-287A-41B8-9597-EA10040D7090}" srcOrd="7" destOrd="0" presId="urn:microsoft.com/office/officeart/2005/8/layout/radial1"/>
    <dgm:cxn modelId="{F5225DFA-092E-4134-8C4A-C14BAECCDDCC}" type="presParOf" srcId="{E08CB60F-287A-41B8-9597-EA10040D7090}" destId="{0869C10A-2CBD-4ADB-8BA3-985599135CB7}" srcOrd="0" destOrd="0" presId="urn:microsoft.com/office/officeart/2005/8/layout/radial1"/>
    <dgm:cxn modelId="{5AFBE33B-4251-4540-B506-4ACD95F5F8C9}" type="presParOf" srcId="{EA28E10D-B361-42F3-A5B0-5B98DCA1FD1B}" destId="{EFF831E9-821B-4A29-95CB-B3BC6D551D9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Derechos de aduanas</a:t>
          </a:r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/>
      <dgm:spPr/>
      <dgm:t>
        <a:bodyPr/>
        <a:lstStyle/>
        <a:p>
          <a:r>
            <a:rPr lang="es-ES" dirty="0"/>
            <a:t>Aranceles aduaneros establecidos</a:t>
          </a:r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/>
      <dgm:spPr/>
      <dgm:t>
        <a:bodyPr/>
        <a:lstStyle/>
        <a:p>
          <a:r>
            <a:rPr lang="es-ES" dirty="0"/>
            <a:t>Toda mercancía </a:t>
          </a:r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7C9D1931-9B47-4ACD-BBE1-0776E7251CE2}">
      <dgm:prSet phldrT="[Texto]"/>
      <dgm:spPr/>
      <dgm:t>
        <a:bodyPr/>
        <a:lstStyle/>
        <a:p>
          <a:r>
            <a:rPr lang="es-ES" dirty="0"/>
            <a:t>De importación o exportación</a:t>
          </a:r>
        </a:p>
      </dgm:t>
    </dgm:pt>
    <dgm:pt modelId="{7E631A80-1152-4C80-B9C6-ED394CAB80AB}" type="parTrans" cxnId="{9FE35458-C916-4B8A-98F9-3127627C08AC}">
      <dgm:prSet/>
      <dgm:spPr/>
      <dgm:t>
        <a:bodyPr/>
        <a:lstStyle/>
        <a:p>
          <a:endParaRPr lang="es-ES"/>
        </a:p>
      </dgm:t>
    </dgm:pt>
    <dgm:pt modelId="{7879D707-D9BF-4F2B-B944-276812FD8C64}" type="sibTrans" cxnId="{9FE35458-C916-4B8A-98F9-3127627C08AC}">
      <dgm:prSet/>
      <dgm:spPr/>
      <dgm:t>
        <a:bodyPr/>
        <a:lstStyle/>
        <a:p>
          <a:endParaRPr lang="es-ES"/>
        </a:p>
      </dgm:t>
    </dgm:pt>
    <dgm:pt modelId="{E602B6BD-5B03-451F-A0D3-168237BFA617}">
      <dgm:prSet phldrT="[Texto]"/>
      <dgm:spPr/>
      <dgm:t>
        <a:bodyPr/>
        <a:lstStyle/>
        <a:p>
          <a:r>
            <a:rPr lang="es-ES" dirty="0"/>
            <a:t>Es sometida a los aranceles </a:t>
          </a:r>
        </a:p>
      </dgm:t>
    </dgm:pt>
    <dgm:pt modelId="{CDB33D7B-8128-4DF1-AF49-ECFFD22DB79C}" type="parTrans" cxnId="{E57FA5E5-75D9-479C-AE7F-EA4DE5C58BA4}">
      <dgm:prSet/>
      <dgm:spPr/>
      <dgm:t>
        <a:bodyPr/>
        <a:lstStyle/>
        <a:p>
          <a:endParaRPr lang="es-ES"/>
        </a:p>
      </dgm:t>
    </dgm:pt>
    <dgm:pt modelId="{BF78AED7-72C4-4879-A28B-78EF9CD49123}" type="sibTrans" cxnId="{E57FA5E5-75D9-479C-AE7F-EA4DE5C58BA4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4"/>
      <dgm:spPr/>
    </dgm:pt>
    <dgm:pt modelId="{5F71DFA6-FB30-4E22-8053-5D15A0AD73E9}" type="pres">
      <dgm:prSet presAssocID="{6EAFC910-61F3-43B5-8834-68165E75608F}" presName="connTx" presStyleLbl="parChTrans1D2" presStyleIdx="0" presStyleCnt="4"/>
      <dgm:spPr/>
    </dgm:pt>
    <dgm:pt modelId="{80ED9751-B0C3-4336-8210-957574068AE6}" type="pres">
      <dgm:prSet presAssocID="{58B71999-7B5B-444A-AE5E-5E864FED9B6C}" presName="node" presStyleLbl="node1" presStyleIdx="0" presStyleCnt="4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4"/>
      <dgm:spPr/>
    </dgm:pt>
    <dgm:pt modelId="{0C10CF51-EDB4-4B2F-B051-D36D276E0E9E}" type="pres">
      <dgm:prSet presAssocID="{3341FAC5-D48B-481E-ABFC-64F029D299A8}" presName="connTx" presStyleLbl="parChTrans1D2" presStyleIdx="1" presStyleCnt="4"/>
      <dgm:spPr/>
    </dgm:pt>
    <dgm:pt modelId="{365D810D-C263-4446-86B5-B349EC7924DF}" type="pres">
      <dgm:prSet presAssocID="{D36F6457-9D44-4034-AA82-D490424B8F24}" presName="node" presStyleLbl="node1" presStyleIdx="1" presStyleCnt="4">
        <dgm:presLayoutVars>
          <dgm:bulletEnabled val="1"/>
        </dgm:presLayoutVars>
      </dgm:prSet>
      <dgm:spPr/>
    </dgm:pt>
    <dgm:pt modelId="{C0435CFA-F068-41C8-9BA0-9435A1ECF189}" type="pres">
      <dgm:prSet presAssocID="{7E631A80-1152-4C80-B9C6-ED394CAB80AB}" presName="Name9" presStyleLbl="parChTrans1D2" presStyleIdx="2" presStyleCnt="4"/>
      <dgm:spPr/>
    </dgm:pt>
    <dgm:pt modelId="{F506503F-514D-4C0C-B8FD-331C371B0761}" type="pres">
      <dgm:prSet presAssocID="{7E631A80-1152-4C80-B9C6-ED394CAB80AB}" presName="connTx" presStyleLbl="parChTrans1D2" presStyleIdx="2" presStyleCnt="4"/>
      <dgm:spPr/>
    </dgm:pt>
    <dgm:pt modelId="{2B2CFFC9-6A41-47A2-8297-83CE42FCCAEF}" type="pres">
      <dgm:prSet presAssocID="{7C9D1931-9B47-4ACD-BBE1-0776E7251CE2}" presName="node" presStyleLbl="node1" presStyleIdx="2" presStyleCnt="4">
        <dgm:presLayoutVars>
          <dgm:bulletEnabled val="1"/>
        </dgm:presLayoutVars>
      </dgm:prSet>
      <dgm:spPr/>
    </dgm:pt>
    <dgm:pt modelId="{E08CB60F-287A-41B8-9597-EA10040D7090}" type="pres">
      <dgm:prSet presAssocID="{CDB33D7B-8128-4DF1-AF49-ECFFD22DB79C}" presName="Name9" presStyleLbl="parChTrans1D2" presStyleIdx="3" presStyleCnt="4"/>
      <dgm:spPr/>
    </dgm:pt>
    <dgm:pt modelId="{0869C10A-2CBD-4ADB-8BA3-985599135CB7}" type="pres">
      <dgm:prSet presAssocID="{CDB33D7B-8128-4DF1-AF49-ECFFD22DB79C}" presName="connTx" presStyleLbl="parChTrans1D2" presStyleIdx="3" presStyleCnt="4"/>
      <dgm:spPr/>
    </dgm:pt>
    <dgm:pt modelId="{EFF831E9-821B-4A29-95CB-B3BC6D551D9D}" type="pres">
      <dgm:prSet presAssocID="{E602B6BD-5B03-451F-A0D3-168237BFA617}" presName="node" presStyleLbl="node1" presStyleIdx="3" presStyleCnt="4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0186BB4A-85D6-47B9-8C9A-6B4D46D8794D}" type="presOf" srcId="{CDB33D7B-8128-4DF1-AF49-ECFFD22DB79C}" destId="{E08CB60F-287A-41B8-9597-EA10040D7090}" srcOrd="0" destOrd="0" presId="urn:microsoft.com/office/officeart/2005/8/layout/radial1"/>
    <dgm:cxn modelId="{9FE35458-C916-4B8A-98F9-3127627C08AC}" srcId="{0B29B376-7E37-4CA0-AFE3-0DF2D2C56F9D}" destId="{7C9D1931-9B47-4ACD-BBE1-0776E7251CE2}" srcOrd="2" destOrd="0" parTransId="{7E631A80-1152-4C80-B9C6-ED394CAB80AB}" sibTransId="{7879D707-D9BF-4F2B-B944-276812FD8C64}"/>
    <dgm:cxn modelId="{FB464C5A-32A6-434C-A623-C4D4BF003471}" type="presOf" srcId="{7E631A80-1152-4C80-B9C6-ED394CAB80AB}" destId="{C0435CFA-F068-41C8-9BA0-9435A1ECF189}" srcOrd="0" destOrd="0" presId="urn:microsoft.com/office/officeart/2005/8/layout/radial1"/>
    <dgm:cxn modelId="{662D508B-3C24-4CEE-B1F7-7B5AE00B5310}" type="presOf" srcId="{7E631A80-1152-4C80-B9C6-ED394CAB80AB}" destId="{F506503F-514D-4C0C-B8FD-331C371B0761}" srcOrd="1" destOrd="0" presId="urn:microsoft.com/office/officeart/2005/8/layout/radial1"/>
    <dgm:cxn modelId="{EAE9558B-BEA2-4E60-824F-24A864938821}" type="presOf" srcId="{7C9D1931-9B47-4ACD-BBE1-0776E7251CE2}" destId="{2B2CFFC9-6A41-47A2-8297-83CE42FCCAEF}" srcOrd="0" destOrd="0" presId="urn:microsoft.com/office/officeart/2005/8/layout/radial1"/>
    <dgm:cxn modelId="{CC0A9795-667A-4864-BD59-26AAA6C1B00D}" type="presOf" srcId="{CDB33D7B-8128-4DF1-AF49-ECFFD22DB79C}" destId="{0869C10A-2CBD-4ADB-8BA3-985599135CB7}" srcOrd="1" destOrd="0" presId="urn:microsoft.com/office/officeart/2005/8/layout/radial1"/>
    <dgm:cxn modelId="{474F23C3-C080-4975-A660-C33F6993C2F5}" type="presOf" srcId="{E602B6BD-5B03-451F-A0D3-168237BFA617}" destId="{EFF831E9-821B-4A29-95CB-B3BC6D551D9D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E57FA5E5-75D9-479C-AE7F-EA4DE5C58BA4}" srcId="{0B29B376-7E37-4CA0-AFE3-0DF2D2C56F9D}" destId="{E602B6BD-5B03-451F-A0D3-168237BFA617}" srcOrd="3" destOrd="0" parTransId="{CDB33D7B-8128-4DF1-AF49-ECFFD22DB79C}" sibTransId="{BF78AED7-72C4-4879-A28B-78EF9CD49123}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536B8C4A-2000-4EC9-8A82-61F5969FA626}" type="presParOf" srcId="{EA28E10D-B361-42F3-A5B0-5B98DCA1FD1B}" destId="{C0435CFA-F068-41C8-9BA0-9435A1ECF189}" srcOrd="5" destOrd="0" presId="urn:microsoft.com/office/officeart/2005/8/layout/radial1"/>
    <dgm:cxn modelId="{51F8E430-387F-47ED-9151-08A00DC0914B}" type="presParOf" srcId="{C0435CFA-F068-41C8-9BA0-9435A1ECF189}" destId="{F506503F-514D-4C0C-B8FD-331C371B0761}" srcOrd="0" destOrd="0" presId="urn:microsoft.com/office/officeart/2005/8/layout/radial1"/>
    <dgm:cxn modelId="{49423965-E9A2-4316-A4D8-A462F7B28A43}" type="presParOf" srcId="{EA28E10D-B361-42F3-A5B0-5B98DCA1FD1B}" destId="{2B2CFFC9-6A41-47A2-8297-83CE42FCCAEF}" srcOrd="6" destOrd="0" presId="urn:microsoft.com/office/officeart/2005/8/layout/radial1"/>
    <dgm:cxn modelId="{2279BA2A-DAA2-4B7D-B9F7-BCF46C82F7E1}" type="presParOf" srcId="{EA28E10D-B361-42F3-A5B0-5B98DCA1FD1B}" destId="{E08CB60F-287A-41B8-9597-EA10040D7090}" srcOrd="7" destOrd="0" presId="urn:microsoft.com/office/officeart/2005/8/layout/radial1"/>
    <dgm:cxn modelId="{F5225DFA-092E-4134-8C4A-C14BAECCDDCC}" type="presParOf" srcId="{E08CB60F-287A-41B8-9597-EA10040D7090}" destId="{0869C10A-2CBD-4ADB-8BA3-985599135CB7}" srcOrd="0" destOrd="0" presId="urn:microsoft.com/office/officeart/2005/8/layout/radial1"/>
    <dgm:cxn modelId="{5AFBE33B-4251-4540-B506-4ACD95F5F8C9}" type="presParOf" srcId="{EA28E10D-B361-42F3-A5B0-5B98DCA1FD1B}" destId="{EFF831E9-821B-4A29-95CB-B3BC6D551D9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desaduanamiento</a:t>
          </a:r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/>
      <dgm:spPr/>
      <dgm:t>
        <a:bodyPr/>
        <a:lstStyle/>
        <a:p>
          <a:r>
            <a:rPr lang="es-ES" dirty="0"/>
            <a:t>Proceso administrativo</a:t>
          </a:r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/>
      <dgm:spPr/>
      <dgm:t>
        <a:bodyPr/>
        <a:lstStyle/>
        <a:p>
          <a:r>
            <a:rPr lang="es-ES" dirty="0"/>
            <a:t>Nacionalización de mercancía </a:t>
          </a:r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7C9D1931-9B47-4ACD-BBE1-0776E7251CE2}">
      <dgm:prSet phldrT="[Texto]"/>
      <dgm:spPr/>
      <dgm:t>
        <a:bodyPr/>
        <a:lstStyle/>
        <a:p>
          <a:r>
            <a:rPr lang="es-ES" dirty="0"/>
            <a:t>Importadas y ubicadas </a:t>
          </a:r>
        </a:p>
      </dgm:t>
    </dgm:pt>
    <dgm:pt modelId="{7E631A80-1152-4C80-B9C6-ED394CAB80AB}" type="parTrans" cxnId="{9FE35458-C916-4B8A-98F9-3127627C08AC}">
      <dgm:prSet/>
      <dgm:spPr/>
      <dgm:t>
        <a:bodyPr/>
        <a:lstStyle/>
        <a:p>
          <a:endParaRPr lang="es-ES"/>
        </a:p>
      </dgm:t>
    </dgm:pt>
    <dgm:pt modelId="{7879D707-D9BF-4F2B-B944-276812FD8C64}" type="sibTrans" cxnId="{9FE35458-C916-4B8A-98F9-3127627C08AC}">
      <dgm:prSet/>
      <dgm:spPr/>
      <dgm:t>
        <a:bodyPr/>
        <a:lstStyle/>
        <a:p>
          <a:endParaRPr lang="es-ES"/>
        </a:p>
      </dgm:t>
    </dgm:pt>
    <dgm:pt modelId="{E602B6BD-5B03-451F-A0D3-168237BFA617}">
      <dgm:prSet phldrT="[Texto]"/>
      <dgm:spPr/>
      <dgm:t>
        <a:bodyPr/>
        <a:lstStyle/>
        <a:p>
          <a:r>
            <a:rPr lang="es-ES" dirty="0"/>
            <a:t>Para darle ingreso legal al </a:t>
          </a:r>
          <a:r>
            <a:rPr lang="es-CO" dirty="0"/>
            <a:t>país </a:t>
          </a:r>
          <a:endParaRPr lang="es-ES" dirty="0"/>
        </a:p>
      </dgm:t>
    </dgm:pt>
    <dgm:pt modelId="{CDB33D7B-8128-4DF1-AF49-ECFFD22DB79C}" type="parTrans" cxnId="{E57FA5E5-75D9-479C-AE7F-EA4DE5C58BA4}">
      <dgm:prSet/>
      <dgm:spPr/>
      <dgm:t>
        <a:bodyPr/>
        <a:lstStyle/>
        <a:p>
          <a:endParaRPr lang="es-ES"/>
        </a:p>
      </dgm:t>
    </dgm:pt>
    <dgm:pt modelId="{BF78AED7-72C4-4879-A28B-78EF9CD49123}" type="sibTrans" cxnId="{E57FA5E5-75D9-479C-AE7F-EA4DE5C58BA4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 custScaleX="124005" custScaleY="121270"/>
      <dgm:spPr/>
    </dgm:pt>
    <dgm:pt modelId="{F8D58DF7-A7D7-47AC-A83B-AF5619634CE7}" type="pres">
      <dgm:prSet presAssocID="{6EAFC910-61F3-43B5-8834-68165E75608F}" presName="Name9" presStyleLbl="parChTrans1D2" presStyleIdx="0" presStyleCnt="4"/>
      <dgm:spPr/>
    </dgm:pt>
    <dgm:pt modelId="{5F71DFA6-FB30-4E22-8053-5D15A0AD73E9}" type="pres">
      <dgm:prSet presAssocID="{6EAFC910-61F3-43B5-8834-68165E75608F}" presName="connTx" presStyleLbl="parChTrans1D2" presStyleIdx="0" presStyleCnt="4"/>
      <dgm:spPr/>
    </dgm:pt>
    <dgm:pt modelId="{80ED9751-B0C3-4336-8210-957574068AE6}" type="pres">
      <dgm:prSet presAssocID="{58B71999-7B5B-444A-AE5E-5E864FED9B6C}" presName="node" presStyleLbl="node1" presStyleIdx="0" presStyleCnt="4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4"/>
      <dgm:spPr/>
    </dgm:pt>
    <dgm:pt modelId="{0C10CF51-EDB4-4B2F-B051-D36D276E0E9E}" type="pres">
      <dgm:prSet presAssocID="{3341FAC5-D48B-481E-ABFC-64F029D299A8}" presName="connTx" presStyleLbl="parChTrans1D2" presStyleIdx="1" presStyleCnt="4"/>
      <dgm:spPr/>
    </dgm:pt>
    <dgm:pt modelId="{365D810D-C263-4446-86B5-B349EC7924DF}" type="pres">
      <dgm:prSet presAssocID="{D36F6457-9D44-4034-AA82-D490424B8F24}" presName="node" presStyleLbl="node1" presStyleIdx="1" presStyleCnt="4">
        <dgm:presLayoutVars>
          <dgm:bulletEnabled val="1"/>
        </dgm:presLayoutVars>
      </dgm:prSet>
      <dgm:spPr/>
    </dgm:pt>
    <dgm:pt modelId="{C0435CFA-F068-41C8-9BA0-9435A1ECF189}" type="pres">
      <dgm:prSet presAssocID="{7E631A80-1152-4C80-B9C6-ED394CAB80AB}" presName="Name9" presStyleLbl="parChTrans1D2" presStyleIdx="2" presStyleCnt="4"/>
      <dgm:spPr/>
    </dgm:pt>
    <dgm:pt modelId="{F506503F-514D-4C0C-B8FD-331C371B0761}" type="pres">
      <dgm:prSet presAssocID="{7E631A80-1152-4C80-B9C6-ED394CAB80AB}" presName="connTx" presStyleLbl="parChTrans1D2" presStyleIdx="2" presStyleCnt="4"/>
      <dgm:spPr/>
    </dgm:pt>
    <dgm:pt modelId="{2B2CFFC9-6A41-47A2-8297-83CE42FCCAEF}" type="pres">
      <dgm:prSet presAssocID="{7C9D1931-9B47-4ACD-BBE1-0776E7251CE2}" presName="node" presStyleLbl="node1" presStyleIdx="2" presStyleCnt="4">
        <dgm:presLayoutVars>
          <dgm:bulletEnabled val="1"/>
        </dgm:presLayoutVars>
      </dgm:prSet>
      <dgm:spPr/>
    </dgm:pt>
    <dgm:pt modelId="{E08CB60F-287A-41B8-9597-EA10040D7090}" type="pres">
      <dgm:prSet presAssocID="{CDB33D7B-8128-4DF1-AF49-ECFFD22DB79C}" presName="Name9" presStyleLbl="parChTrans1D2" presStyleIdx="3" presStyleCnt="4"/>
      <dgm:spPr/>
    </dgm:pt>
    <dgm:pt modelId="{0869C10A-2CBD-4ADB-8BA3-985599135CB7}" type="pres">
      <dgm:prSet presAssocID="{CDB33D7B-8128-4DF1-AF49-ECFFD22DB79C}" presName="connTx" presStyleLbl="parChTrans1D2" presStyleIdx="3" presStyleCnt="4"/>
      <dgm:spPr/>
    </dgm:pt>
    <dgm:pt modelId="{EFF831E9-821B-4A29-95CB-B3BC6D551D9D}" type="pres">
      <dgm:prSet presAssocID="{E602B6BD-5B03-451F-A0D3-168237BFA617}" presName="node" presStyleLbl="node1" presStyleIdx="3" presStyleCnt="4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0186BB4A-85D6-47B9-8C9A-6B4D46D8794D}" type="presOf" srcId="{CDB33D7B-8128-4DF1-AF49-ECFFD22DB79C}" destId="{E08CB60F-287A-41B8-9597-EA10040D7090}" srcOrd="0" destOrd="0" presId="urn:microsoft.com/office/officeart/2005/8/layout/radial1"/>
    <dgm:cxn modelId="{9FE35458-C916-4B8A-98F9-3127627C08AC}" srcId="{0B29B376-7E37-4CA0-AFE3-0DF2D2C56F9D}" destId="{7C9D1931-9B47-4ACD-BBE1-0776E7251CE2}" srcOrd="2" destOrd="0" parTransId="{7E631A80-1152-4C80-B9C6-ED394CAB80AB}" sibTransId="{7879D707-D9BF-4F2B-B944-276812FD8C64}"/>
    <dgm:cxn modelId="{FB464C5A-32A6-434C-A623-C4D4BF003471}" type="presOf" srcId="{7E631A80-1152-4C80-B9C6-ED394CAB80AB}" destId="{C0435CFA-F068-41C8-9BA0-9435A1ECF189}" srcOrd="0" destOrd="0" presId="urn:microsoft.com/office/officeart/2005/8/layout/radial1"/>
    <dgm:cxn modelId="{662D508B-3C24-4CEE-B1F7-7B5AE00B5310}" type="presOf" srcId="{7E631A80-1152-4C80-B9C6-ED394CAB80AB}" destId="{F506503F-514D-4C0C-B8FD-331C371B0761}" srcOrd="1" destOrd="0" presId="urn:microsoft.com/office/officeart/2005/8/layout/radial1"/>
    <dgm:cxn modelId="{EAE9558B-BEA2-4E60-824F-24A864938821}" type="presOf" srcId="{7C9D1931-9B47-4ACD-BBE1-0776E7251CE2}" destId="{2B2CFFC9-6A41-47A2-8297-83CE42FCCAEF}" srcOrd="0" destOrd="0" presId="urn:microsoft.com/office/officeart/2005/8/layout/radial1"/>
    <dgm:cxn modelId="{CC0A9795-667A-4864-BD59-26AAA6C1B00D}" type="presOf" srcId="{CDB33D7B-8128-4DF1-AF49-ECFFD22DB79C}" destId="{0869C10A-2CBD-4ADB-8BA3-985599135CB7}" srcOrd="1" destOrd="0" presId="urn:microsoft.com/office/officeart/2005/8/layout/radial1"/>
    <dgm:cxn modelId="{474F23C3-C080-4975-A660-C33F6993C2F5}" type="presOf" srcId="{E602B6BD-5B03-451F-A0D3-168237BFA617}" destId="{EFF831E9-821B-4A29-95CB-B3BC6D551D9D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E57FA5E5-75D9-479C-AE7F-EA4DE5C58BA4}" srcId="{0B29B376-7E37-4CA0-AFE3-0DF2D2C56F9D}" destId="{E602B6BD-5B03-451F-A0D3-168237BFA617}" srcOrd="3" destOrd="0" parTransId="{CDB33D7B-8128-4DF1-AF49-ECFFD22DB79C}" sibTransId="{BF78AED7-72C4-4879-A28B-78EF9CD49123}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536B8C4A-2000-4EC9-8A82-61F5969FA626}" type="presParOf" srcId="{EA28E10D-B361-42F3-A5B0-5B98DCA1FD1B}" destId="{C0435CFA-F068-41C8-9BA0-9435A1ECF189}" srcOrd="5" destOrd="0" presId="urn:microsoft.com/office/officeart/2005/8/layout/radial1"/>
    <dgm:cxn modelId="{51F8E430-387F-47ED-9151-08A00DC0914B}" type="presParOf" srcId="{C0435CFA-F068-41C8-9BA0-9435A1ECF189}" destId="{F506503F-514D-4C0C-B8FD-331C371B0761}" srcOrd="0" destOrd="0" presId="urn:microsoft.com/office/officeart/2005/8/layout/radial1"/>
    <dgm:cxn modelId="{49423965-E9A2-4316-A4D8-A462F7B28A43}" type="presParOf" srcId="{EA28E10D-B361-42F3-A5B0-5B98DCA1FD1B}" destId="{2B2CFFC9-6A41-47A2-8297-83CE42FCCAEF}" srcOrd="6" destOrd="0" presId="urn:microsoft.com/office/officeart/2005/8/layout/radial1"/>
    <dgm:cxn modelId="{2279BA2A-DAA2-4B7D-B9F7-BCF46C82F7E1}" type="presParOf" srcId="{EA28E10D-B361-42F3-A5B0-5B98DCA1FD1B}" destId="{E08CB60F-287A-41B8-9597-EA10040D7090}" srcOrd="7" destOrd="0" presId="urn:microsoft.com/office/officeart/2005/8/layout/radial1"/>
    <dgm:cxn modelId="{F5225DFA-092E-4134-8C4A-C14BAECCDDCC}" type="presParOf" srcId="{E08CB60F-287A-41B8-9597-EA10040D7090}" destId="{0869C10A-2CBD-4ADB-8BA3-985599135CB7}" srcOrd="0" destOrd="0" presId="urn:microsoft.com/office/officeart/2005/8/layout/radial1"/>
    <dgm:cxn modelId="{5AFBE33B-4251-4540-B506-4ACD95F5F8C9}" type="presParOf" srcId="{EA28E10D-B361-42F3-A5B0-5B98DCA1FD1B}" destId="{EFF831E9-821B-4A29-95CB-B3BC6D551D9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63EA93-57EB-4391-9219-8A3F774EDC0F}" type="doc">
      <dgm:prSet loTypeId="urn:microsoft.com/office/officeart/2005/8/layout/radial5" loCatId="cycle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s-ES"/>
        </a:p>
      </dgm:t>
    </dgm:pt>
    <dgm:pt modelId="{7704FADD-DDD5-4AED-AF4F-A8A97DCCFAE7}">
      <dgm:prSet phldrT="[Texto]"/>
      <dgm:spPr/>
      <dgm:t>
        <a:bodyPr/>
        <a:lstStyle/>
        <a:p>
          <a:r>
            <a:rPr lang="es-ES" dirty="0"/>
            <a:t>Abandono voluntario</a:t>
          </a:r>
        </a:p>
      </dgm:t>
    </dgm:pt>
    <dgm:pt modelId="{A4137441-95E6-45BA-A584-F570D7688235}" type="parTrans" cxnId="{7483FA07-DC2B-4FC6-A24D-FA74E2686135}">
      <dgm:prSet/>
      <dgm:spPr/>
      <dgm:t>
        <a:bodyPr/>
        <a:lstStyle/>
        <a:p>
          <a:endParaRPr lang="es-ES"/>
        </a:p>
      </dgm:t>
    </dgm:pt>
    <dgm:pt modelId="{B5973763-5020-4D6E-92BD-B239185CA1D6}" type="sibTrans" cxnId="{7483FA07-DC2B-4FC6-A24D-FA74E2686135}">
      <dgm:prSet/>
      <dgm:spPr/>
      <dgm:t>
        <a:bodyPr/>
        <a:lstStyle/>
        <a:p>
          <a:endParaRPr lang="es-ES"/>
        </a:p>
      </dgm:t>
    </dgm:pt>
    <dgm:pt modelId="{445434DC-244D-4D36-AD69-7346871A177E}">
      <dgm:prSet phldrT="[Texto]"/>
      <dgm:spPr/>
      <dgm:t>
        <a:bodyPr/>
        <a:lstStyle/>
        <a:p>
          <a:r>
            <a:rPr lang="es-ES" dirty="0"/>
            <a:t>Aceptado o no por aduanas</a:t>
          </a:r>
        </a:p>
      </dgm:t>
    </dgm:pt>
    <dgm:pt modelId="{BD92F0C5-CA0F-4CC5-A963-E419CF563906}" type="parTrans" cxnId="{70E6A8E7-B6EC-4D21-8466-489F0D073EF4}">
      <dgm:prSet/>
      <dgm:spPr/>
      <dgm:t>
        <a:bodyPr/>
        <a:lstStyle/>
        <a:p>
          <a:endParaRPr lang="es-ES"/>
        </a:p>
      </dgm:t>
    </dgm:pt>
    <dgm:pt modelId="{3BA44BC6-77E4-4EBB-B3D9-F72AD8D1D583}" type="sibTrans" cxnId="{70E6A8E7-B6EC-4D21-8466-489F0D073EF4}">
      <dgm:prSet/>
      <dgm:spPr/>
      <dgm:t>
        <a:bodyPr/>
        <a:lstStyle/>
        <a:p>
          <a:endParaRPr lang="es-ES"/>
        </a:p>
      </dgm:t>
    </dgm:pt>
    <dgm:pt modelId="{D7498096-3A61-4747-B33E-84A78A015D90}">
      <dgm:prSet phldrT="[Texto]"/>
      <dgm:spPr/>
      <dgm:t>
        <a:bodyPr/>
        <a:lstStyle/>
        <a:p>
          <a:r>
            <a:rPr lang="es-ES" dirty="0"/>
            <a:t>Responsabilidad del oferente </a:t>
          </a:r>
        </a:p>
      </dgm:t>
    </dgm:pt>
    <dgm:pt modelId="{381BEEC5-F595-4B6B-AEF5-6CAB5C3C65BE}" type="parTrans" cxnId="{13BD8B58-7504-4FCC-9FE1-F1581B88FC37}">
      <dgm:prSet/>
      <dgm:spPr/>
      <dgm:t>
        <a:bodyPr/>
        <a:lstStyle/>
        <a:p>
          <a:endParaRPr lang="es-ES"/>
        </a:p>
      </dgm:t>
    </dgm:pt>
    <dgm:pt modelId="{639FB481-7ECF-4E06-A82A-B5D283072698}" type="sibTrans" cxnId="{13BD8B58-7504-4FCC-9FE1-F1581B88FC37}">
      <dgm:prSet/>
      <dgm:spPr/>
      <dgm:t>
        <a:bodyPr/>
        <a:lstStyle/>
        <a:p>
          <a:endParaRPr lang="es-ES"/>
        </a:p>
      </dgm:t>
    </dgm:pt>
    <dgm:pt modelId="{6EA56ED7-0A54-40F6-9762-8B78F067E6DD}">
      <dgm:prSet phldrT="[Texto]"/>
      <dgm:spPr/>
      <dgm:t>
        <a:bodyPr/>
        <a:lstStyle/>
        <a:p>
          <a:r>
            <a:rPr lang="es-ES" dirty="0"/>
            <a:t>Quien asume todos los gastos</a:t>
          </a:r>
        </a:p>
      </dgm:t>
    </dgm:pt>
    <dgm:pt modelId="{2EB57D55-0CC9-4945-9B2A-960C17DFC83D}" type="parTrans" cxnId="{37F678D9-5A39-4469-A9E3-0563EDA0A855}">
      <dgm:prSet/>
      <dgm:spPr/>
      <dgm:t>
        <a:bodyPr/>
        <a:lstStyle/>
        <a:p>
          <a:endParaRPr lang="es-ES"/>
        </a:p>
      </dgm:t>
    </dgm:pt>
    <dgm:pt modelId="{8095AE0A-85F2-43D7-80DA-84AC18B4BEC3}" type="sibTrans" cxnId="{37F678D9-5A39-4469-A9E3-0563EDA0A855}">
      <dgm:prSet/>
      <dgm:spPr/>
      <dgm:t>
        <a:bodyPr/>
        <a:lstStyle/>
        <a:p>
          <a:endParaRPr lang="es-ES"/>
        </a:p>
      </dgm:t>
    </dgm:pt>
    <dgm:pt modelId="{C10C9386-7591-45D1-8D94-0147AF46FFAF}">
      <dgm:prSet phldrT="[Texto]"/>
      <dgm:spPr/>
      <dgm:t>
        <a:bodyPr/>
        <a:lstStyle/>
        <a:p>
          <a:r>
            <a:rPr lang="es-ES" dirty="0"/>
            <a:t>Abandono total o parcial</a:t>
          </a:r>
        </a:p>
      </dgm:t>
    </dgm:pt>
    <dgm:pt modelId="{7D91E3C5-DE19-4C43-903B-6CDE3AF0C2FD}" type="parTrans" cxnId="{D9739FDE-E68E-4290-8A9F-F74E2CC7223D}">
      <dgm:prSet/>
      <dgm:spPr/>
      <dgm:t>
        <a:bodyPr/>
        <a:lstStyle/>
        <a:p>
          <a:endParaRPr lang="es-ES"/>
        </a:p>
      </dgm:t>
    </dgm:pt>
    <dgm:pt modelId="{72A808B7-A640-420A-BE05-B2F7B5E2DFD3}" type="sibTrans" cxnId="{D9739FDE-E68E-4290-8A9F-F74E2CC7223D}">
      <dgm:prSet/>
      <dgm:spPr/>
      <dgm:t>
        <a:bodyPr/>
        <a:lstStyle/>
        <a:p>
          <a:endParaRPr lang="es-ES"/>
        </a:p>
      </dgm:t>
    </dgm:pt>
    <dgm:pt modelId="{004F43D2-4876-4FA6-A1C6-146846F7F33B}" type="pres">
      <dgm:prSet presAssocID="{2B63EA93-57EB-4391-9219-8A3F774EDC0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6BA1D9B-3345-440F-B74C-E5B3C47A121B}" type="pres">
      <dgm:prSet presAssocID="{7704FADD-DDD5-4AED-AF4F-A8A97DCCFAE7}" presName="centerShape" presStyleLbl="node0" presStyleIdx="0" presStyleCnt="1"/>
      <dgm:spPr/>
    </dgm:pt>
    <dgm:pt modelId="{DD0F5744-C416-4EFC-953E-48EFBC0A971A}" type="pres">
      <dgm:prSet presAssocID="{BD92F0C5-CA0F-4CC5-A963-E419CF563906}" presName="parTrans" presStyleLbl="sibTrans2D1" presStyleIdx="0" presStyleCnt="4"/>
      <dgm:spPr/>
    </dgm:pt>
    <dgm:pt modelId="{8ED223AB-65E4-464E-94B3-EE7A815D36FA}" type="pres">
      <dgm:prSet presAssocID="{BD92F0C5-CA0F-4CC5-A963-E419CF563906}" presName="connectorText" presStyleLbl="sibTrans2D1" presStyleIdx="0" presStyleCnt="4"/>
      <dgm:spPr/>
    </dgm:pt>
    <dgm:pt modelId="{DCA8DFA3-1FF8-4587-84C7-A740A8A96866}" type="pres">
      <dgm:prSet presAssocID="{445434DC-244D-4D36-AD69-7346871A177E}" presName="node" presStyleLbl="node1" presStyleIdx="0" presStyleCnt="4">
        <dgm:presLayoutVars>
          <dgm:bulletEnabled val="1"/>
        </dgm:presLayoutVars>
      </dgm:prSet>
      <dgm:spPr/>
    </dgm:pt>
    <dgm:pt modelId="{0A887521-3C5B-4983-A998-8B3ADC01D9A3}" type="pres">
      <dgm:prSet presAssocID="{381BEEC5-F595-4B6B-AEF5-6CAB5C3C65BE}" presName="parTrans" presStyleLbl="sibTrans2D1" presStyleIdx="1" presStyleCnt="4"/>
      <dgm:spPr/>
    </dgm:pt>
    <dgm:pt modelId="{B2A275A6-4699-46E7-91BD-35E44FF1B8FA}" type="pres">
      <dgm:prSet presAssocID="{381BEEC5-F595-4B6B-AEF5-6CAB5C3C65BE}" presName="connectorText" presStyleLbl="sibTrans2D1" presStyleIdx="1" presStyleCnt="4"/>
      <dgm:spPr/>
    </dgm:pt>
    <dgm:pt modelId="{2D73CC9D-C9CE-4384-AD44-97B1A49911DD}" type="pres">
      <dgm:prSet presAssocID="{D7498096-3A61-4747-B33E-84A78A015D90}" presName="node" presStyleLbl="node1" presStyleIdx="1" presStyleCnt="4">
        <dgm:presLayoutVars>
          <dgm:bulletEnabled val="1"/>
        </dgm:presLayoutVars>
      </dgm:prSet>
      <dgm:spPr/>
    </dgm:pt>
    <dgm:pt modelId="{D9864192-7D1F-4B25-9064-7C6635C68EBD}" type="pres">
      <dgm:prSet presAssocID="{2EB57D55-0CC9-4945-9B2A-960C17DFC83D}" presName="parTrans" presStyleLbl="sibTrans2D1" presStyleIdx="2" presStyleCnt="4"/>
      <dgm:spPr/>
    </dgm:pt>
    <dgm:pt modelId="{15E561E2-9C65-4FC7-AE2E-8CC8304024A6}" type="pres">
      <dgm:prSet presAssocID="{2EB57D55-0CC9-4945-9B2A-960C17DFC83D}" presName="connectorText" presStyleLbl="sibTrans2D1" presStyleIdx="2" presStyleCnt="4"/>
      <dgm:spPr/>
    </dgm:pt>
    <dgm:pt modelId="{7660DBE6-34D2-4239-8577-9EC91D809ECC}" type="pres">
      <dgm:prSet presAssocID="{6EA56ED7-0A54-40F6-9762-8B78F067E6DD}" presName="node" presStyleLbl="node1" presStyleIdx="2" presStyleCnt="4">
        <dgm:presLayoutVars>
          <dgm:bulletEnabled val="1"/>
        </dgm:presLayoutVars>
      </dgm:prSet>
      <dgm:spPr/>
    </dgm:pt>
    <dgm:pt modelId="{7989EBB6-9D1C-4CBD-9EA1-DC56F71A4267}" type="pres">
      <dgm:prSet presAssocID="{7D91E3C5-DE19-4C43-903B-6CDE3AF0C2FD}" presName="parTrans" presStyleLbl="sibTrans2D1" presStyleIdx="3" presStyleCnt="4"/>
      <dgm:spPr/>
    </dgm:pt>
    <dgm:pt modelId="{537FEAF7-61FC-4BEB-A578-174A577BB550}" type="pres">
      <dgm:prSet presAssocID="{7D91E3C5-DE19-4C43-903B-6CDE3AF0C2FD}" presName="connectorText" presStyleLbl="sibTrans2D1" presStyleIdx="3" presStyleCnt="4"/>
      <dgm:spPr/>
    </dgm:pt>
    <dgm:pt modelId="{9F9BA135-7951-439D-9DB5-F0954961A68F}" type="pres">
      <dgm:prSet presAssocID="{C10C9386-7591-45D1-8D94-0147AF46FFAF}" presName="node" presStyleLbl="node1" presStyleIdx="3" presStyleCnt="4">
        <dgm:presLayoutVars>
          <dgm:bulletEnabled val="1"/>
        </dgm:presLayoutVars>
      </dgm:prSet>
      <dgm:spPr/>
    </dgm:pt>
  </dgm:ptLst>
  <dgm:cxnLst>
    <dgm:cxn modelId="{7483FA07-DC2B-4FC6-A24D-FA74E2686135}" srcId="{2B63EA93-57EB-4391-9219-8A3F774EDC0F}" destId="{7704FADD-DDD5-4AED-AF4F-A8A97DCCFAE7}" srcOrd="0" destOrd="0" parTransId="{A4137441-95E6-45BA-A584-F570D7688235}" sibTransId="{B5973763-5020-4D6E-92BD-B239185CA1D6}"/>
    <dgm:cxn modelId="{52F14D36-E528-43F7-BD2E-EA81B7790359}" type="presOf" srcId="{6EA56ED7-0A54-40F6-9762-8B78F067E6DD}" destId="{7660DBE6-34D2-4239-8577-9EC91D809ECC}" srcOrd="0" destOrd="0" presId="urn:microsoft.com/office/officeart/2005/8/layout/radial5"/>
    <dgm:cxn modelId="{0A124838-1E40-47B4-9EBC-05901F4D939D}" type="presOf" srcId="{BD92F0C5-CA0F-4CC5-A963-E419CF563906}" destId="{8ED223AB-65E4-464E-94B3-EE7A815D36FA}" srcOrd="1" destOrd="0" presId="urn:microsoft.com/office/officeart/2005/8/layout/radial5"/>
    <dgm:cxn modelId="{5CFF3160-6DDC-447F-BB82-B4DC33D59D49}" type="presOf" srcId="{2EB57D55-0CC9-4945-9B2A-960C17DFC83D}" destId="{D9864192-7D1F-4B25-9064-7C6635C68EBD}" srcOrd="0" destOrd="0" presId="urn:microsoft.com/office/officeart/2005/8/layout/radial5"/>
    <dgm:cxn modelId="{EA3CB06A-18A6-41D3-85F7-9DCB1750D8EC}" type="presOf" srcId="{2B63EA93-57EB-4391-9219-8A3F774EDC0F}" destId="{004F43D2-4876-4FA6-A1C6-146846F7F33B}" srcOrd="0" destOrd="0" presId="urn:microsoft.com/office/officeart/2005/8/layout/radial5"/>
    <dgm:cxn modelId="{C14B364B-C07E-48C3-B8C8-59CEE13D7884}" type="presOf" srcId="{BD92F0C5-CA0F-4CC5-A963-E419CF563906}" destId="{DD0F5744-C416-4EFC-953E-48EFBC0A971A}" srcOrd="0" destOrd="0" presId="urn:microsoft.com/office/officeart/2005/8/layout/radial5"/>
    <dgm:cxn modelId="{93135373-78C0-42B3-88B6-A5ACFC8A24BF}" type="presOf" srcId="{2EB57D55-0CC9-4945-9B2A-960C17DFC83D}" destId="{15E561E2-9C65-4FC7-AE2E-8CC8304024A6}" srcOrd="1" destOrd="0" presId="urn:microsoft.com/office/officeart/2005/8/layout/radial5"/>
    <dgm:cxn modelId="{13BD8B58-7504-4FCC-9FE1-F1581B88FC37}" srcId="{7704FADD-DDD5-4AED-AF4F-A8A97DCCFAE7}" destId="{D7498096-3A61-4747-B33E-84A78A015D90}" srcOrd="1" destOrd="0" parTransId="{381BEEC5-F595-4B6B-AEF5-6CAB5C3C65BE}" sibTransId="{639FB481-7ECF-4E06-A82A-B5D283072698}"/>
    <dgm:cxn modelId="{3861A58A-21B0-4B0B-A935-0AF125357C27}" type="presOf" srcId="{D7498096-3A61-4747-B33E-84A78A015D90}" destId="{2D73CC9D-C9CE-4384-AD44-97B1A49911DD}" srcOrd="0" destOrd="0" presId="urn:microsoft.com/office/officeart/2005/8/layout/radial5"/>
    <dgm:cxn modelId="{5B788F9F-050E-467C-A4CF-C51845E2A7B1}" type="presOf" srcId="{445434DC-244D-4D36-AD69-7346871A177E}" destId="{DCA8DFA3-1FF8-4587-84C7-A740A8A96866}" srcOrd="0" destOrd="0" presId="urn:microsoft.com/office/officeart/2005/8/layout/radial5"/>
    <dgm:cxn modelId="{E408AEB2-AB7D-471E-82E0-DA8317BA6C39}" type="presOf" srcId="{7D91E3C5-DE19-4C43-903B-6CDE3AF0C2FD}" destId="{7989EBB6-9D1C-4CBD-9EA1-DC56F71A4267}" srcOrd="0" destOrd="0" presId="urn:microsoft.com/office/officeart/2005/8/layout/radial5"/>
    <dgm:cxn modelId="{2B7755D8-A1D9-4DD6-A9E0-83E07E1709A9}" type="presOf" srcId="{7704FADD-DDD5-4AED-AF4F-A8A97DCCFAE7}" destId="{26BA1D9B-3345-440F-B74C-E5B3C47A121B}" srcOrd="0" destOrd="0" presId="urn:microsoft.com/office/officeart/2005/8/layout/radial5"/>
    <dgm:cxn modelId="{37F678D9-5A39-4469-A9E3-0563EDA0A855}" srcId="{7704FADD-DDD5-4AED-AF4F-A8A97DCCFAE7}" destId="{6EA56ED7-0A54-40F6-9762-8B78F067E6DD}" srcOrd="2" destOrd="0" parTransId="{2EB57D55-0CC9-4945-9B2A-960C17DFC83D}" sibTransId="{8095AE0A-85F2-43D7-80DA-84AC18B4BEC3}"/>
    <dgm:cxn modelId="{D9739FDE-E68E-4290-8A9F-F74E2CC7223D}" srcId="{7704FADD-DDD5-4AED-AF4F-A8A97DCCFAE7}" destId="{C10C9386-7591-45D1-8D94-0147AF46FFAF}" srcOrd="3" destOrd="0" parTransId="{7D91E3C5-DE19-4C43-903B-6CDE3AF0C2FD}" sibTransId="{72A808B7-A640-420A-BE05-B2F7B5E2DFD3}"/>
    <dgm:cxn modelId="{C809BCDF-F3AF-451E-98D9-A9C70AB0A3AB}" type="presOf" srcId="{381BEEC5-F595-4B6B-AEF5-6CAB5C3C65BE}" destId="{B2A275A6-4699-46E7-91BD-35E44FF1B8FA}" srcOrd="1" destOrd="0" presId="urn:microsoft.com/office/officeart/2005/8/layout/radial5"/>
    <dgm:cxn modelId="{70E6A8E7-B6EC-4D21-8466-489F0D073EF4}" srcId="{7704FADD-DDD5-4AED-AF4F-A8A97DCCFAE7}" destId="{445434DC-244D-4D36-AD69-7346871A177E}" srcOrd="0" destOrd="0" parTransId="{BD92F0C5-CA0F-4CC5-A963-E419CF563906}" sibTransId="{3BA44BC6-77E4-4EBB-B3D9-F72AD8D1D583}"/>
    <dgm:cxn modelId="{619424EC-0A32-4CB8-A074-D025D7880D86}" type="presOf" srcId="{C10C9386-7591-45D1-8D94-0147AF46FFAF}" destId="{9F9BA135-7951-439D-9DB5-F0954961A68F}" srcOrd="0" destOrd="0" presId="urn:microsoft.com/office/officeart/2005/8/layout/radial5"/>
    <dgm:cxn modelId="{5F33CAEF-3D6C-484A-8026-3720F55E6D50}" type="presOf" srcId="{7D91E3C5-DE19-4C43-903B-6CDE3AF0C2FD}" destId="{537FEAF7-61FC-4BEB-A578-174A577BB550}" srcOrd="1" destOrd="0" presId="urn:microsoft.com/office/officeart/2005/8/layout/radial5"/>
    <dgm:cxn modelId="{805281FA-E958-4025-B4AB-7D7EFE726A8B}" type="presOf" srcId="{381BEEC5-F595-4B6B-AEF5-6CAB5C3C65BE}" destId="{0A887521-3C5B-4983-A998-8B3ADC01D9A3}" srcOrd="0" destOrd="0" presId="urn:microsoft.com/office/officeart/2005/8/layout/radial5"/>
    <dgm:cxn modelId="{822AC63A-3E0A-49FF-B1ED-D2B333819350}" type="presParOf" srcId="{004F43D2-4876-4FA6-A1C6-146846F7F33B}" destId="{26BA1D9B-3345-440F-B74C-E5B3C47A121B}" srcOrd="0" destOrd="0" presId="urn:microsoft.com/office/officeart/2005/8/layout/radial5"/>
    <dgm:cxn modelId="{8ED2A15C-A98C-4367-B2C0-CF51E859C26A}" type="presParOf" srcId="{004F43D2-4876-4FA6-A1C6-146846F7F33B}" destId="{DD0F5744-C416-4EFC-953E-48EFBC0A971A}" srcOrd="1" destOrd="0" presId="urn:microsoft.com/office/officeart/2005/8/layout/radial5"/>
    <dgm:cxn modelId="{29726326-31CC-4550-B8A7-4C2E7A4E75C1}" type="presParOf" srcId="{DD0F5744-C416-4EFC-953E-48EFBC0A971A}" destId="{8ED223AB-65E4-464E-94B3-EE7A815D36FA}" srcOrd="0" destOrd="0" presId="urn:microsoft.com/office/officeart/2005/8/layout/radial5"/>
    <dgm:cxn modelId="{B3F7BF1E-D3EC-4420-8EDE-C2D83B2CAFE0}" type="presParOf" srcId="{004F43D2-4876-4FA6-A1C6-146846F7F33B}" destId="{DCA8DFA3-1FF8-4587-84C7-A740A8A96866}" srcOrd="2" destOrd="0" presId="urn:microsoft.com/office/officeart/2005/8/layout/radial5"/>
    <dgm:cxn modelId="{83739DF8-3C45-4392-ABAC-53B469FB5275}" type="presParOf" srcId="{004F43D2-4876-4FA6-A1C6-146846F7F33B}" destId="{0A887521-3C5B-4983-A998-8B3ADC01D9A3}" srcOrd="3" destOrd="0" presId="urn:microsoft.com/office/officeart/2005/8/layout/radial5"/>
    <dgm:cxn modelId="{6EDF336A-F624-4593-BB41-E1A23923F604}" type="presParOf" srcId="{0A887521-3C5B-4983-A998-8B3ADC01D9A3}" destId="{B2A275A6-4699-46E7-91BD-35E44FF1B8FA}" srcOrd="0" destOrd="0" presId="urn:microsoft.com/office/officeart/2005/8/layout/radial5"/>
    <dgm:cxn modelId="{A70C9523-8365-481B-A341-81BEB891AE31}" type="presParOf" srcId="{004F43D2-4876-4FA6-A1C6-146846F7F33B}" destId="{2D73CC9D-C9CE-4384-AD44-97B1A49911DD}" srcOrd="4" destOrd="0" presId="urn:microsoft.com/office/officeart/2005/8/layout/radial5"/>
    <dgm:cxn modelId="{051E0A5C-EDD4-43CE-9EB4-CF82DD53077E}" type="presParOf" srcId="{004F43D2-4876-4FA6-A1C6-146846F7F33B}" destId="{D9864192-7D1F-4B25-9064-7C6635C68EBD}" srcOrd="5" destOrd="0" presId="urn:microsoft.com/office/officeart/2005/8/layout/radial5"/>
    <dgm:cxn modelId="{490220E5-5DFB-49E2-BA3F-A188CB9AAB08}" type="presParOf" srcId="{D9864192-7D1F-4B25-9064-7C6635C68EBD}" destId="{15E561E2-9C65-4FC7-AE2E-8CC8304024A6}" srcOrd="0" destOrd="0" presId="urn:microsoft.com/office/officeart/2005/8/layout/radial5"/>
    <dgm:cxn modelId="{5E3F3C32-EEAF-4981-B680-7FB5FB85D165}" type="presParOf" srcId="{004F43D2-4876-4FA6-A1C6-146846F7F33B}" destId="{7660DBE6-34D2-4239-8577-9EC91D809ECC}" srcOrd="6" destOrd="0" presId="urn:microsoft.com/office/officeart/2005/8/layout/radial5"/>
    <dgm:cxn modelId="{F6FFF5A4-6A44-4CB6-81EB-178840AA69FB}" type="presParOf" srcId="{004F43D2-4876-4FA6-A1C6-146846F7F33B}" destId="{7989EBB6-9D1C-4CBD-9EA1-DC56F71A4267}" srcOrd="7" destOrd="0" presId="urn:microsoft.com/office/officeart/2005/8/layout/radial5"/>
    <dgm:cxn modelId="{5B4A1B4B-CB46-4A70-BD47-411339C83968}" type="presParOf" srcId="{7989EBB6-9D1C-4CBD-9EA1-DC56F71A4267}" destId="{537FEAF7-61FC-4BEB-A578-174A577BB550}" srcOrd="0" destOrd="0" presId="urn:microsoft.com/office/officeart/2005/8/layout/radial5"/>
    <dgm:cxn modelId="{8DB8654F-A773-47FF-83A3-30DB50A0ABAB}" type="presParOf" srcId="{004F43D2-4876-4FA6-A1C6-146846F7F33B}" destId="{9F9BA135-7951-439D-9DB5-F0954961A68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6C34534-874A-4E40-83E1-494238B3AEFD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4CE25E2E-814E-4C11-95F6-BD5683A13437}">
      <dgm:prSet phldrT="[Texto]"/>
      <dgm:spPr/>
      <dgm:t>
        <a:bodyPr/>
        <a:lstStyle/>
        <a:p>
          <a:r>
            <a:rPr lang="es-ES" dirty="0"/>
            <a:t>Documento de transporte</a:t>
          </a:r>
        </a:p>
      </dgm:t>
    </dgm:pt>
    <dgm:pt modelId="{92A3BEE9-967A-4589-9AAF-4F338F6DF33C}" type="parTrans" cxnId="{325F34FF-1F23-457A-B691-EF5E8AB7AEB7}">
      <dgm:prSet/>
      <dgm:spPr/>
      <dgm:t>
        <a:bodyPr/>
        <a:lstStyle/>
        <a:p>
          <a:endParaRPr lang="es-ES"/>
        </a:p>
      </dgm:t>
    </dgm:pt>
    <dgm:pt modelId="{48C18083-029D-4A46-B4BB-F2724219AAD7}" type="sibTrans" cxnId="{325F34FF-1F23-457A-B691-EF5E8AB7AEB7}">
      <dgm:prSet/>
      <dgm:spPr/>
      <dgm:t>
        <a:bodyPr/>
        <a:lstStyle/>
        <a:p>
          <a:endParaRPr lang="es-ES"/>
        </a:p>
      </dgm:t>
    </dgm:pt>
    <dgm:pt modelId="{62B848CB-088E-4899-A8FD-5C240F5F6D05}">
      <dgm:prSet phldrT="[Texto]"/>
      <dgm:spPr/>
      <dgm:t>
        <a:bodyPr/>
        <a:lstStyle/>
        <a:p>
          <a:r>
            <a:rPr lang="es-ES" dirty="0"/>
            <a:t>Documento utilizado en todos los </a:t>
          </a:r>
        </a:p>
      </dgm:t>
    </dgm:pt>
    <dgm:pt modelId="{BD80B041-6133-411A-AAC7-2ABF088A9C3F}" type="parTrans" cxnId="{F802C72D-D3FC-478E-AD28-CEE439BE434D}">
      <dgm:prSet/>
      <dgm:spPr/>
      <dgm:t>
        <a:bodyPr/>
        <a:lstStyle/>
        <a:p>
          <a:endParaRPr lang="es-ES"/>
        </a:p>
      </dgm:t>
    </dgm:pt>
    <dgm:pt modelId="{BB7DD540-8792-415D-ACD8-665B3CABFB29}" type="sibTrans" cxnId="{F802C72D-D3FC-478E-AD28-CEE439BE434D}">
      <dgm:prSet/>
      <dgm:spPr/>
      <dgm:t>
        <a:bodyPr/>
        <a:lstStyle/>
        <a:p>
          <a:endParaRPr lang="es-ES"/>
        </a:p>
      </dgm:t>
    </dgm:pt>
    <dgm:pt modelId="{B4F04EBE-11B4-4977-8B9B-3C39039A6948}">
      <dgm:prSet phldrT="[Texto]"/>
      <dgm:spPr/>
      <dgm:t>
        <a:bodyPr/>
        <a:lstStyle/>
        <a:p>
          <a:r>
            <a:rPr lang="es-ES" dirty="0"/>
            <a:t>Modos de transporte que entrega </a:t>
          </a:r>
        </a:p>
      </dgm:t>
    </dgm:pt>
    <dgm:pt modelId="{E461C964-13C8-41EA-A908-5135E835EF30}" type="parTrans" cxnId="{539841F4-488F-4842-9140-3072971BFF8F}">
      <dgm:prSet/>
      <dgm:spPr/>
      <dgm:t>
        <a:bodyPr/>
        <a:lstStyle/>
        <a:p>
          <a:endParaRPr lang="es-ES"/>
        </a:p>
      </dgm:t>
    </dgm:pt>
    <dgm:pt modelId="{A3CC4373-26C5-4D1F-8C1A-3E46455BB144}" type="sibTrans" cxnId="{539841F4-488F-4842-9140-3072971BFF8F}">
      <dgm:prSet/>
      <dgm:spPr/>
      <dgm:t>
        <a:bodyPr/>
        <a:lstStyle/>
        <a:p>
          <a:endParaRPr lang="es-ES"/>
        </a:p>
      </dgm:t>
    </dgm:pt>
    <dgm:pt modelId="{BF770DE3-979E-4CEC-941A-7F939F67DB1D}">
      <dgm:prSet phldrT="[Texto]"/>
      <dgm:spPr/>
      <dgm:t>
        <a:bodyPr/>
        <a:lstStyle/>
        <a:p>
          <a:r>
            <a:rPr lang="es-ES" dirty="0"/>
            <a:t>El operario encargado como certificado </a:t>
          </a:r>
        </a:p>
      </dgm:t>
    </dgm:pt>
    <dgm:pt modelId="{723F64B9-ABDF-490F-9600-9B51B61F9A5C}" type="parTrans" cxnId="{964871EE-29C6-4C4B-BB33-E2103321FCD3}">
      <dgm:prSet/>
      <dgm:spPr/>
      <dgm:t>
        <a:bodyPr/>
        <a:lstStyle/>
        <a:p>
          <a:endParaRPr lang="es-ES"/>
        </a:p>
      </dgm:t>
    </dgm:pt>
    <dgm:pt modelId="{06B1C50B-97D2-4441-ADF0-432A232604DA}" type="sibTrans" cxnId="{964871EE-29C6-4C4B-BB33-E2103321FCD3}">
      <dgm:prSet/>
      <dgm:spPr/>
      <dgm:t>
        <a:bodyPr/>
        <a:lstStyle/>
        <a:p>
          <a:endParaRPr lang="es-ES"/>
        </a:p>
      </dgm:t>
    </dgm:pt>
    <dgm:pt modelId="{2C48CD12-BB4E-4E19-9790-0554B749075B}">
      <dgm:prSet phldrT="[Texto]"/>
      <dgm:spPr/>
      <dgm:t>
        <a:bodyPr/>
        <a:lstStyle/>
        <a:p>
          <a:r>
            <a:rPr lang="es-ES" dirty="0"/>
            <a:t>Y recibo de mercancía al destinatario </a:t>
          </a:r>
        </a:p>
      </dgm:t>
    </dgm:pt>
    <dgm:pt modelId="{2B96BBA2-9480-496F-9E13-169D79C8AAA5}" type="parTrans" cxnId="{0D58654C-EF54-4CD9-8DF5-046FE9694C01}">
      <dgm:prSet/>
      <dgm:spPr/>
      <dgm:t>
        <a:bodyPr/>
        <a:lstStyle/>
        <a:p>
          <a:endParaRPr lang="es-ES"/>
        </a:p>
      </dgm:t>
    </dgm:pt>
    <dgm:pt modelId="{A3366F03-1B29-422E-B0C7-AB3EC9F2D932}" type="sibTrans" cxnId="{0D58654C-EF54-4CD9-8DF5-046FE9694C01}">
      <dgm:prSet/>
      <dgm:spPr/>
      <dgm:t>
        <a:bodyPr/>
        <a:lstStyle/>
        <a:p>
          <a:endParaRPr lang="es-ES"/>
        </a:p>
      </dgm:t>
    </dgm:pt>
    <dgm:pt modelId="{082E7792-1BF3-4049-A482-19A9F36A0C26}" type="pres">
      <dgm:prSet presAssocID="{E6C34534-874A-4E40-83E1-494238B3AEFD}" presName="composite" presStyleCnt="0">
        <dgm:presLayoutVars>
          <dgm:chMax val="1"/>
          <dgm:dir/>
          <dgm:resizeHandles val="exact"/>
        </dgm:presLayoutVars>
      </dgm:prSet>
      <dgm:spPr/>
    </dgm:pt>
    <dgm:pt modelId="{7F31AE5C-9823-4ECC-B413-43287B6FA048}" type="pres">
      <dgm:prSet presAssocID="{E6C34534-874A-4E40-83E1-494238B3AEFD}" presName="radial" presStyleCnt="0">
        <dgm:presLayoutVars>
          <dgm:animLvl val="ctr"/>
        </dgm:presLayoutVars>
      </dgm:prSet>
      <dgm:spPr/>
    </dgm:pt>
    <dgm:pt modelId="{CF7486A0-062D-4D17-A54B-0630AF0E865C}" type="pres">
      <dgm:prSet presAssocID="{4CE25E2E-814E-4C11-95F6-BD5683A13437}" presName="centerShape" presStyleLbl="vennNode1" presStyleIdx="0" presStyleCnt="5"/>
      <dgm:spPr/>
    </dgm:pt>
    <dgm:pt modelId="{CC9BFBE8-2A02-44CC-88C1-6F378EBF74F2}" type="pres">
      <dgm:prSet presAssocID="{62B848CB-088E-4899-A8FD-5C240F5F6D05}" presName="node" presStyleLbl="vennNode1" presStyleIdx="1" presStyleCnt="5">
        <dgm:presLayoutVars>
          <dgm:bulletEnabled val="1"/>
        </dgm:presLayoutVars>
      </dgm:prSet>
      <dgm:spPr/>
    </dgm:pt>
    <dgm:pt modelId="{8FAAEA9E-C17D-4787-9DB4-366AED37F005}" type="pres">
      <dgm:prSet presAssocID="{B4F04EBE-11B4-4977-8B9B-3C39039A6948}" presName="node" presStyleLbl="vennNode1" presStyleIdx="2" presStyleCnt="5">
        <dgm:presLayoutVars>
          <dgm:bulletEnabled val="1"/>
        </dgm:presLayoutVars>
      </dgm:prSet>
      <dgm:spPr/>
    </dgm:pt>
    <dgm:pt modelId="{0987D269-82C0-4977-B6BD-DFE6A7CE3C4C}" type="pres">
      <dgm:prSet presAssocID="{BF770DE3-979E-4CEC-941A-7F939F67DB1D}" presName="node" presStyleLbl="vennNode1" presStyleIdx="3" presStyleCnt="5">
        <dgm:presLayoutVars>
          <dgm:bulletEnabled val="1"/>
        </dgm:presLayoutVars>
      </dgm:prSet>
      <dgm:spPr/>
    </dgm:pt>
    <dgm:pt modelId="{3A58CF8F-18DD-4E29-A1D2-DF1F8254F25C}" type="pres">
      <dgm:prSet presAssocID="{2C48CD12-BB4E-4E19-9790-0554B749075B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BA35529-FD98-4988-A3E9-6D9B34E2E486}" type="presOf" srcId="{BF770DE3-979E-4CEC-941A-7F939F67DB1D}" destId="{0987D269-82C0-4977-B6BD-DFE6A7CE3C4C}" srcOrd="0" destOrd="0" presId="urn:microsoft.com/office/officeart/2005/8/layout/radial3"/>
    <dgm:cxn modelId="{F802C72D-D3FC-478E-AD28-CEE439BE434D}" srcId="{4CE25E2E-814E-4C11-95F6-BD5683A13437}" destId="{62B848CB-088E-4899-A8FD-5C240F5F6D05}" srcOrd="0" destOrd="0" parTransId="{BD80B041-6133-411A-AAC7-2ABF088A9C3F}" sibTransId="{BB7DD540-8792-415D-ACD8-665B3CABFB29}"/>
    <dgm:cxn modelId="{0D58654C-EF54-4CD9-8DF5-046FE9694C01}" srcId="{4CE25E2E-814E-4C11-95F6-BD5683A13437}" destId="{2C48CD12-BB4E-4E19-9790-0554B749075B}" srcOrd="3" destOrd="0" parTransId="{2B96BBA2-9480-496F-9E13-169D79C8AAA5}" sibTransId="{A3366F03-1B29-422E-B0C7-AB3EC9F2D932}"/>
    <dgm:cxn modelId="{B9715C93-772B-42BD-B444-BB689E5641C5}" type="presOf" srcId="{62B848CB-088E-4899-A8FD-5C240F5F6D05}" destId="{CC9BFBE8-2A02-44CC-88C1-6F378EBF74F2}" srcOrd="0" destOrd="0" presId="urn:microsoft.com/office/officeart/2005/8/layout/radial3"/>
    <dgm:cxn modelId="{C09EECA4-9729-46D1-B738-908135037892}" type="presOf" srcId="{B4F04EBE-11B4-4977-8B9B-3C39039A6948}" destId="{8FAAEA9E-C17D-4787-9DB4-366AED37F005}" srcOrd="0" destOrd="0" presId="urn:microsoft.com/office/officeart/2005/8/layout/radial3"/>
    <dgm:cxn modelId="{63FCE9B0-7930-47AF-B8E3-B27D74699CB9}" type="presOf" srcId="{2C48CD12-BB4E-4E19-9790-0554B749075B}" destId="{3A58CF8F-18DD-4E29-A1D2-DF1F8254F25C}" srcOrd="0" destOrd="0" presId="urn:microsoft.com/office/officeart/2005/8/layout/radial3"/>
    <dgm:cxn modelId="{C61102B4-4123-4E9F-BC3F-E79CC61F5D10}" type="presOf" srcId="{4CE25E2E-814E-4C11-95F6-BD5683A13437}" destId="{CF7486A0-062D-4D17-A54B-0630AF0E865C}" srcOrd="0" destOrd="0" presId="urn:microsoft.com/office/officeart/2005/8/layout/radial3"/>
    <dgm:cxn modelId="{40A0B3CF-3033-41FB-8E23-7F9C70D82621}" type="presOf" srcId="{E6C34534-874A-4E40-83E1-494238B3AEFD}" destId="{082E7792-1BF3-4049-A482-19A9F36A0C26}" srcOrd="0" destOrd="0" presId="urn:microsoft.com/office/officeart/2005/8/layout/radial3"/>
    <dgm:cxn modelId="{964871EE-29C6-4C4B-BB33-E2103321FCD3}" srcId="{4CE25E2E-814E-4C11-95F6-BD5683A13437}" destId="{BF770DE3-979E-4CEC-941A-7F939F67DB1D}" srcOrd="2" destOrd="0" parTransId="{723F64B9-ABDF-490F-9600-9B51B61F9A5C}" sibTransId="{06B1C50B-97D2-4441-ADF0-432A232604DA}"/>
    <dgm:cxn modelId="{539841F4-488F-4842-9140-3072971BFF8F}" srcId="{4CE25E2E-814E-4C11-95F6-BD5683A13437}" destId="{B4F04EBE-11B4-4977-8B9B-3C39039A6948}" srcOrd="1" destOrd="0" parTransId="{E461C964-13C8-41EA-A908-5135E835EF30}" sibTransId="{A3CC4373-26C5-4D1F-8C1A-3E46455BB144}"/>
    <dgm:cxn modelId="{325F34FF-1F23-457A-B691-EF5E8AB7AEB7}" srcId="{E6C34534-874A-4E40-83E1-494238B3AEFD}" destId="{4CE25E2E-814E-4C11-95F6-BD5683A13437}" srcOrd="0" destOrd="0" parTransId="{92A3BEE9-967A-4589-9AAF-4F338F6DF33C}" sibTransId="{48C18083-029D-4A46-B4BB-F2724219AAD7}"/>
    <dgm:cxn modelId="{37E38875-635C-49AF-BD72-D63D6789D62B}" type="presParOf" srcId="{082E7792-1BF3-4049-A482-19A9F36A0C26}" destId="{7F31AE5C-9823-4ECC-B413-43287B6FA048}" srcOrd="0" destOrd="0" presId="urn:microsoft.com/office/officeart/2005/8/layout/radial3"/>
    <dgm:cxn modelId="{A4BC6F81-84F3-4E3C-AA11-DE8C5AA22DD2}" type="presParOf" srcId="{7F31AE5C-9823-4ECC-B413-43287B6FA048}" destId="{CF7486A0-062D-4D17-A54B-0630AF0E865C}" srcOrd="0" destOrd="0" presId="urn:microsoft.com/office/officeart/2005/8/layout/radial3"/>
    <dgm:cxn modelId="{6CB2E7C3-F8C6-4FD9-93CF-838624EBAA7E}" type="presParOf" srcId="{7F31AE5C-9823-4ECC-B413-43287B6FA048}" destId="{CC9BFBE8-2A02-44CC-88C1-6F378EBF74F2}" srcOrd="1" destOrd="0" presId="urn:microsoft.com/office/officeart/2005/8/layout/radial3"/>
    <dgm:cxn modelId="{866AE6FD-FDFD-493A-8B9C-1B1513F39B3A}" type="presParOf" srcId="{7F31AE5C-9823-4ECC-B413-43287B6FA048}" destId="{8FAAEA9E-C17D-4787-9DB4-366AED37F005}" srcOrd="2" destOrd="0" presId="urn:microsoft.com/office/officeart/2005/8/layout/radial3"/>
    <dgm:cxn modelId="{04CC1B05-C369-49BF-B224-C7DBA5B25B3C}" type="presParOf" srcId="{7F31AE5C-9823-4ECC-B413-43287B6FA048}" destId="{0987D269-82C0-4977-B6BD-DFE6A7CE3C4C}" srcOrd="3" destOrd="0" presId="urn:microsoft.com/office/officeart/2005/8/layout/radial3"/>
    <dgm:cxn modelId="{EC781F02-0347-4DB2-86CC-6FD9DED86F5F}" type="presParOf" srcId="{7F31AE5C-9823-4ECC-B413-43287B6FA048}" destId="{3A58CF8F-18DD-4E29-A1D2-DF1F8254F25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6C34534-874A-4E40-83E1-494238B3AEFD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4CE25E2E-814E-4C11-95F6-BD5683A13437}">
      <dgm:prSet phldrT="[Texto]"/>
      <dgm:spPr/>
      <dgm:t>
        <a:bodyPr/>
        <a:lstStyle/>
        <a:p>
          <a:r>
            <a:rPr lang="es-ES" dirty="0"/>
            <a:t>Efectos personales</a:t>
          </a:r>
        </a:p>
      </dgm:t>
    </dgm:pt>
    <dgm:pt modelId="{92A3BEE9-967A-4589-9AAF-4F338F6DF33C}" type="parTrans" cxnId="{325F34FF-1F23-457A-B691-EF5E8AB7AEB7}">
      <dgm:prSet/>
      <dgm:spPr/>
      <dgm:t>
        <a:bodyPr/>
        <a:lstStyle/>
        <a:p>
          <a:endParaRPr lang="es-ES"/>
        </a:p>
      </dgm:t>
    </dgm:pt>
    <dgm:pt modelId="{48C18083-029D-4A46-B4BB-F2724219AAD7}" type="sibTrans" cxnId="{325F34FF-1F23-457A-B691-EF5E8AB7AEB7}">
      <dgm:prSet/>
      <dgm:spPr/>
      <dgm:t>
        <a:bodyPr/>
        <a:lstStyle/>
        <a:p>
          <a:endParaRPr lang="es-ES"/>
        </a:p>
      </dgm:t>
    </dgm:pt>
    <dgm:pt modelId="{62B848CB-088E-4899-A8FD-5C240F5F6D05}">
      <dgm:prSet phldrT="[Texto]"/>
      <dgm:spPr/>
      <dgm:t>
        <a:bodyPr/>
        <a:lstStyle/>
        <a:p>
          <a:r>
            <a:rPr lang="es-ES" dirty="0"/>
            <a:t>Artículos nuevos o usados </a:t>
          </a:r>
        </a:p>
      </dgm:t>
    </dgm:pt>
    <dgm:pt modelId="{BD80B041-6133-411A-AAC7-2ABF088A9C3F}" type="parTrans" cxnId="{F802C72D-D3FC-478E-AD28-CEE439BE434D}">
      <dgm:prSet/>
      <dgm:spPr/>
      <dgm:t>
        <a:bodyPr/>
        <a:lstStyle/>
        <a:p>
          <a:endParaRPr lang="es-ES"/>
        </a:p>
      </dgm:t>
    </dgm:pt>
    <dgm:pt modelId="{BB7DD540-8792-415D-ACD8-665B3CABFB29}" type="sibTrans" cxnId="{F802C72D-D3FC-478E-AD28-CEE439BE434D}">
      <dgm:prSet/>
      <dgm:spPr/>
      <dgm:t>
        <a:bodyPr/>
        <a:lstStyle/>
        <a:p>
          <a:endParaRPr lang="es-ES"/>
        </a:p>
      </dgm:t>
    </dgm:pt>
    <dgm:pt modelId="{B4F04EBE-11B4-4977-8B9B-3C39039A6948}">
      <dgm:prSet phldrT="[Texto]"/>
      <dgm:spPr/>
      <dgm:t>
        <a:bodyPr/>
        <a:lstStyle/>
        <a:p>
          <a:r>
            <a:rPr lang="es-ES" dirty="0"/>
            <a:t>De uso personal </a:t>
          </a:r>
        </a:p>
      </dgm:t>
    </dgm:pt>
    <dgm:pt modelId="{E461C964-13C8-41EA-A908-5135E835EF30}" type="parTrans" cxnId="{539841F4-488F-4842-9140-3072971BFF8F}">
      <dgm:prSet/>
      <dgm:spPr/>
      <dgm:t>
        <a:bodyPr/>
        <a:lstStyle/>
        <a:p>
          <a:endParaRPr lang="es-ES"/>
        </a:p>
      </dgm:t>
    </dgm:pt>
    <dgm:pt modelId="{A3CC4373-26C5-4D1F-8C1A-3E46455BB144}" type="sibTrans" cxnId="{539841F4-488F-4842-9140-3072971BFF8F}">
      <dgm:prSet/>
      <dgm:spPr/>
      <dgm:t>
        <a:bodyPr/>
        <a:lstStyle/>
        <a:p>
          <a:endParaRPr lang="es-ES"/>
        </a:p>
      </dgm:t>
    </dgm:pt>
    <dgm:pt modelId="{BF770DE3-979E-4CEC-941A-7F939F67DB1D}">
      <dgm:prSet phldrT="[Texto]"/>
      <dgm:spPr/>
      <dgm:t>
        <a:bodyPr/>
        <a:lstStyle/>
        <a:p>
          <a:r>
            <a:rPr lang="es-ES" dirty="0"/>
            <a:t>Se encuentra equipaje exceptuando</a:t>
          </a:r>
        </a:p>
      </dgm:t>
    </dgm:pt>
    <dgm:pt modelId="{723F64B9-ABDF-490F-9600-9B51B61F9A5C}" type="parTrans" cxnId="{964871EE-29C6-4C4B-BB33-E2103321FCD3}">
      <dgm:prSet/>
      <dgm:spPr/>
      <dgm:t>
        <a:bodyPr/>
        <a:lstStyle/>
        <a:p>
          <a:endParaRPr lang="es-ES"/>
        </a:p>
      </dgm:t>
    </dgm:pt>
    <dgm:pt modelId="{06B1C50B-97D2-4441-ADF0-432A232604DA}" type="sibTrans" cxnId="{964871EE-29C6-4C4B-BB33-E2103321FCD3}">
      <dgm:prSet/>
      <dgm:spPr/>
      <dgm:t>
        <a:bodyPr/>
        <a:lstStyle/>
        <a:p>
          <a:endParaRPr lang="es-ES"/>
        </a:p>
      </dgm:t>
    </dgm:pt>
    <dgm:pt modelId="{2C48CD12-BB4E-4E19-9790-0554B749075B}">
      <dgm:prSet phldrT="[Texto]"/>
      <dgm:spPr/>
      <dgm:t>
        <a:bodyPr/>
        <a:lstStyle/>
        <a:p>
          <a:r>
            <a:rPr lang="es-ES" dirty="0"/>
            <a:t>Artículos de expedición comercial</a:t>
          </a:r>
        </a:p>
      </dgm:t>
    </dgm:pt>
    <dgm:pt modelId="{2B96BBA2-9480-496F-9E13-169D79C8AAA5}" type="parTrans" cxnId="{0D58654C-EF54-4CD9-8DF5-046FE9694C01}">
      <dgm:prSet/>
      <dgm:spPr/>
      <dgm:t>
        <a:bodyPr/>
        <a:lstStyle/>
        <a:p>
          <a:endParaRPr lang="es-ES"/>
        </a:p>
      </dgm:t>
    </dgm:pt>
    <dgm:pt modelId="{A3366F03-1B29-422E-B0C7-AB3EC9F2D932}" type="sibTrans" cxnId="{0D58654C-EF54-4CD9-8DF5-046FE9694C01}">
      <dgm:prSet/>
      <dgm:spPr/>
      <dgm:t>
        <a:bodyPr/>
        <a:lstStyle/>
        <a:p>
          <a:endParaRPr lang="es-ES"/>
        </a:p>
      </dgm:t>
    </dgm:pt>
    <dgm:pt modelId="{082E7792-1BF3-4049-A482-19A9F36A0C26}" type="pres">
      <dgm:prSet presAssocID="{E6C34534-874A-4E40-83E1-494238B3AEFD}" presName="composite" presStyleCnt="0">
        <dgm:presLayoutVars>
          <dgm:chMax val="1"/>
          <dgm:dir/>
          <dgm:resizeHandles val="exact"/>
        </dgm:presLayoutVars>
      </dgm:prSet>
      <dgm:spPr/>
    </dgm:pt>
    <dgm:pt modelId="{7F31AE5C-9823-4ECC-B413-43287B6FA048}" type="pres">
      <dgm:prSet presAssocID="{E6C34534-874A-4E40-83E1-494238B3AEFD}" presName="radial" presStyleCnt="0">
        <dgm:presLayoutVars>
          <dgm:animLvl val="ctr"/>
        </dgm:presLayoutVars>
      </dgm:prSet>
      <dgm:spPr/>
    </dgm:pt>
    <dgm:pt modelId="{CF7486A0-062D-4D17-A54B-0630AF0E865C}" type="pres">
      <dgm:prSet presAssocID="{4CE25E2E-814E-4C11-95F6-BD5683A13437}" presName="centerShape" presStyleLbl="vennNode1" presStyleIdx="0" presStyleCnt="5"/>
      <dgm:spPr/>
    </dgm:pt>
    <dgm:pt modelId="{CC9BFBE8-2A02-44CC-88C1-6F378EBF74F2}" type="pres">
      <dgm:prSet presAssocID="{62B848CB-088E-4899-A8FD-5C240F5F6D05}" presName="node" presStyleLbl="vennNode1" presStyleIdx="1" presStyleCnt="5">
        <dgm:presLayoutVars>
          <dgm:bulletEnabled val="1"/>
        </dgm:presLayoutVars>
      </dgm:prSet>
      <dgm:spPr/>
    </dgm:pt>
    <dgm:pt modelId="{8FAAEA9E-C17D-4787-9DB4-366AED37F005}" type="pres">
      <dgm:prSet presAssocID="{B4F04EBE-11B4-4977-8B9B-3C39039A6948}" presName="node" presStyleLbl="vennNode1" presStyleIdx="2" presStyleCnt="5">
        <dgm:presLayoutVars>
          <dgm:bulletEnabled val="1"/>
        </dgm:presLayoutVars>
      </dgm:prSet>
      <dgm:spPr/>
    </dgm:pt>
    <dgm:pt modelId="{0987D269-82C0-4977-B6BD-DFE6A7CE3C4C}" type="pres">
      <dgm:prSet presAssocID="{BF770DE3-979E-4CEC-941A-7F939F67DB1D}" presName="node" presStyleLbl="vennNode1" presStyleIdx="3" presStyleCnt="5">
        <dgm:presLayoutVars>
          <dgm:bulletEnabled val="1"/>
        </dgm:presLayoutVars>
      </dgm:prSet>
      <dgm:spPr/>
    </dgm:pt>
    <dgm:pt modelId="{3A58CF8F-18DD-4E29-A1D2-DF1F8254F25C}" type="pres">
      <dgm:prSet presAssocID="{2C48CD12-BB4E-4E19-9790-0554B749075B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BA35529-FD98-4988-A3E9-6D9B34E2E486}" type="presOf" srcId="{BF770DE3-979E-4CEC-941A-7F939F67DB1D}" destId="{0987D269-82C0-4977-B6BD-DFE6A7CE3C4C}" srcOrd="0" destOrd="0" presId="urn:microsoft.com/office/officeart/2005/8/layout/radial3"/>
    <dgm:cxn modelId="{F802C72D-D3FC-478E-AD28-CEE439BE434D}" srcId="{4CE25E2E-814E-4C11-95F6-BD5683A13437}" destId="{62B848CB-088E-4899-A8FD-5C240F5F6D05}" srcOrd="0" destOrd="0" parTransId="{BD80B041-6133-411A-AAC7-2ABF088A9C3F}" sibTransId="{BB7DD540-8792-415D-ACD8-665B3CABFB29}"/>
    <dgm:cxn modelId="{0D58654C-EF54-4CD9-8DF5-046FE9694C01}" srcId="{4CE25E2E-814E-4C11-95F6-BD5683A13437}" destId="{2C48CD12-BB4E-4E19-9790-0554B749075B}" srcOrd="3" destOrd="0" parTransId="{2B96BBA2-9480-496F-9E13-169D79C8AAA5}" sibTransId="{A3366F03-1B29-422E-B0C7-AB3EC9F2D932}"/>
    <dgm:cxn modelId="{B9715C93-772B-42BD-B444-BB689E5641C5}" type="presOf" srcId="{62B848CB-088E-4899-A8FD-5C240F5F6D05}" destId="{CC9BFBE8-2A02-44CC-88C1-6F378EBF74F2}" srcOrd="0" destOrd="0" presId="urn:microsoft.com/office/officeart/2005/8/layout/radial3"/>
    <dgm:cxn modelId="{C09EECA4-9729-46D1-B738-908135037892}" type="presOf" srcId="{B4F04EBE-11B4-4977-8B9B-3C39039A6948}" destId="{8FAAEA9E-C17D-4787-9DB4-366AED37F005}" srcOrd="0" destOrd="0" presId="urn:microsoft.com/office/officeart/2005/8/layout/radial3"/>
    <dgm:cxn modelId="{63FCE9B0-7930-47AF-B8E3-B27D74699CB9}" type="presOf" srcId="{2C48CD12-BB4E-4E19-9790-0554B749075B}" destId="{3A58CF8F-18DD-4E29-A1D2-DF1F8254F25C}" srcOrd="0" destOrd="0" presId="urn:microsoft.com/office/officeart/2005/8/layout/radial3"/>
    <dgm:cxn modelId="{C61102B4-4123-4E9F-BC3F-E79CC61F5D10}" type="presOf" srcId="{4CE25E2E-814E-4C11-95F6-BD5683A13437}" destId="{CF7486A0-062D-4D17-A54B-0630AF0E865C}" srcOrd="0" destOrd="0" presId="urn:microsoft.com/office/officeart/2005/8/layout/radial3"/>
    <dgm:cxn modelId="{40A0B3CF-3033-41FB-8E23-7F9C70D82621}" type="presOf" srcId="{E6C34534-874A-4E40-83E1-494238B3AEFD}" destId="{082E7792-1BF3-4049-A482-19A9F36A0C26}" srcOrd="0" destOrd="0" presId="urn:microsoft.com/office/officeart/2005/8/layout/radial3"/>
    <dgm:cxn modelId="{964871EE-29C6-4C4B-BB33-E2103321FCD3}" srcId="{4CE25E2E-814E-4C11-95F6-BD5683A13437}" destId="{BF770DE3-979E-4CEC-941A-7F939F67DB1D}" srcOrd="2" destOrd="0" parTransId="{723F64B9-ABDF-490F-9600-9B51B61F9A5C}" sibTransId="{06B1C50B-97D2-4441-ADF0-432A232604DA}"/>
    <dgm:cxn modelId="{539841F4-488F-4842-9140-3072971BFF8F}" srcId="{4CE25E2E-814E-4C11-95F6-BD5683A13437}" destId="{B4F04EBE-11B4-4977-8B9B-3C39039A6948}" srcOrd="1" destOrd="0" parTransId="{E461C964-13C8-41EA-A908-5135E835EF30}" sibTransId="{A3CC4373-26C5-4D1F-8C1A-3E46455BB144}"/>
    <dgm:cxn modelId="{325F34FF-1F23-457A-B691-EF5E8AB7AEB7}" srcId="{E6C34534-874A-4E40-83E1-494238B3AEFD}" destId="{4CE25E2E-814E-4C11-95F6-BD5683A13437}" srcOrd="0" destOrd="0" parTransId="{92A3BEE9-967A-4589-9AAF-4F338F6DF33C}" sibTransId="{48C18083-029D-4A46-B4BB-F2724219AAD7}"/>
    <dgm:cxn modelId="{37E38875-635C-49AF-BD72-D63D6789D62B}" type="presParOf" srcId="{082E7792-1BF3-4049-A482-19A9F36A0C26}" destId="{7F31AE5C-9823-4ECC-B413-43287B6FA048}" srcOrd="0" destOrd="0" presId="urn:microsoft.com/office/officeart/2005/8/layout/radial3"/>
    <dgm:cxn modelId="{A4BC6F81-84F3-4E3C-AA11-DE8C5AA22DD2}" type="presParOf" srcId="{7F31AE5C-9823-4ECC-B413-43287B6FA048}" destId="{CF7486A0-062D-4D17-A54B-0630AF0E865C}" srcOrd="0" destOrd="0" presId="urn:microsoft.com/office/officeart/2005/8/layout/radial3"/>
    <dgm:cxn modelId="{6CB2E7C3-F8C6-4FD9-93CF-838624EBAA7E}" type="presParOf" srcId="{7F31AE5C-9823-4ECC-B413-43287B6FA048}" destId="{CC9BFBE8-2A02-44CC-88C1-6F378EBF74F2}" srcOrd="1" destOrd="0" presId="urn:microsoft.com/office/officeart/2005/8/layout/radial3"/>
    <dgm:cxn modelId="{866AE6FD-FDFD-493A-8B9C-1B1513F39B3A}" type="presParOf" srcId="{7F31AE5C-9823-4ECC-B413-43287B6FA048}" destId="{8FAAEA9E-C17D-4787-9DB4-366AED37F005}" srcOrd="2" destOrd="0" presId="urn:microsoft.com/office/officeart/2005/8/layout/radial3"/>
    <dgm:cxn modelId="{04CC1B05-C369-49BF-B224-C7DBA5B25B3C}" type="presParOf" srcId="{7F31AE5C-9823-4ECC-B413-43287B6FA048}" destId="{0987D269-82C0-4977-B6BD-DFE6A7CE3C4C}" srcOrd="3" destOrd="0" presId="urn:microsoft.com/office/officeart/2005/8/layout/radial3"/>
    <dgm:cxn modelId="{EC781F02-0347-4DB2-86CC-6FD9DED86F5F}" type="presParOf" srcId="{7F31AE5C-9823-4ECC-B413-43287B6FA048}" destId="{3A58CF8F-18DD-4E29-A1D2-DF1F8254F25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6C34534-874A-4E40-83E1-494238B3AEFD}" type="doc">
      <dgm:prSet loTypeId="urn:microsoft.com/office/officeart/2005/8/layout/radial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4CE25E2E-814E-4C11-95F6-BD5683A13437}">
      <dgm:prSet phldrT="[Texto]"/>
      <dgm:spPr/>
      <dgm:t>
        <a:bodyPr/>
        <a:lstStyle/>
        <a:p>
          <a:r>
            <a:rPr lang="es-ES" dirty="0"/>
            <a:t>Documentos de viaje</a:t>
          </a:r>
        </a:p>
      </dgm:t>
    </dgm:pt>
    <dgm:pt modelId="{92A3BEE9-967A-4589-9AAF-4F338F6DF33C}" type="parTrans" cxnId="{325F34FF-1F23-457A-B691-EF5E8AB7AEB7}">
      <dgm:prSet/>
      <dgm:spPr/>
      <dgm:t>
        <a:bodyPr/>
        <a:lstStyle/>
        <a:p>
          <a:endParaRPr lang="es-ES"/>
        </a:p>
      </dgm:t>
    </dgm:pt>
    <dgm:pt modelId="{48C18083-029D-4A46-B4BB-F2724219AAD7}" type="sibTrans" cxnId="{325F34FF-1F23-457A-B691-EF5E8AB7AEB7}">
      <dgm:prSet/>
      <dgm:spPr/>
      <dgm:t>
        <a:bodyPr/>
        <a:lstStyle/>
        <a:p>
          <a:endParaRPr lang="es-ES"/>
        </a:p>
      </dgm:t>
    </dgm:pt>
    <dgm:pt modelId="{62B848CB-088E-4899-A8FD-5C240F5F6D05}">
      <dgm:prSet phldrT="[Texto]"/>
      <dgm:spPr/>
      <dgm:t>
        <a:bodyPr/>
        <a:lstStyle/>
        <a:p>
          <a:r>
            <a:rPr lang="es-ES" dirty="0"/>
            <a:t>Manifiesto de carga </a:t>
          </a:r>
        </a:p>
      </dgm:t>
    </dgm:pt>
    <dgm:pt modelId="{BD80B041-6133-411A-AAC7-2ABF088A9C3F}" type="parTrans" cxnId="{F802C72D-D3FC-478E-AD28-CEE439BE434D}">
      <dgm:prSet/>
      <dgm:spPr/>
      <dgm:t>
        <a:bodyPr/>
        <a:lstStyle/>
        <a:p>
          <a:endParaRPr lang="es-ES"/>
        </a:p>
      </dgm:t>
    </dgm:pt>
    <dgm:pt modelId="{BB7DD540-8792-415D-ACD8-665B3CABFB29}" type="sibTrans" cxnId="{F802C72D-D3FC-478E-AD28-CEE439BE434D}">
      <dgm:prSet/>
      <dgm:spPr/>
      <dgm:t>
        <a:bodyPr/>
        <a:lstStyle/>
        <a:p>
          <a:endParaRPr lang="es-ES"/>
        </a:p>
      </dgm:t>
    </dgm:pt>
    <dgm:pt modelId="{BF770DE3-979E-4CEC-941A-7F939F67DB1D}">
      <dgm:prSet phldrT="[Texto]"/>
      <dgm:spPr/>
      <dgm:t>
        <a:bodyPr/>
        <a:lstStyle/>
        <a:p>
          <a:r>
            <a:rPr lang="es-ES" dirty="0"/>
            <a:t>Incluye modificaciones y guías aéreas </a:t>
          </a:r>
        </a:p>
      </dgm:t>
    </dgm:pt>
    <dgm:pt modelId="{723F64B9-ABDF-490F-9600-9B51B61F9A5C}" type="parTrans" cxnId="{964871EE-29C6-4C4B-BB33-E2103321FCD3}">
      <dgm:prSet/>
      <dgm:spPr/>
      <dgm:t>
        <a:bodyPr/>
        <a:lstStyle/>
        <a:p>
          <a:endParaRPr lang="es-ES"/>
        </a:p>
      </dgm:t>
    </dgm:pt>
    <dgm:pt modelId="{06B1C50B-97D2-4441-ADF0-432A232604DA}" type="sibTrans" cxnId="{964871EE-29C6-4C4B-BB33-E2103321FCD3}">
      <dgm:prSet/>
      <dgm:spPr/>
      <dgm:t>
        <a:bodyPr/>
        <a:lstStyle/>
        <a:p>
          <a:endParaRPr lang="es-ES"/>
        </a:p>
      </dgm:t>
    </dgm:pt>
    <dgm:pt modelId="{2C48CD12-BB4E-4E19-9790-0554B749075B}">
      <dgm:prSet phldrT="[Texto]"/>
      <dgm:spPr/>
      <dgm:t>
        <a:bodyPr/>
        <a:lstStyle/>
        <a:p>
          <a:r>
            <a:rPr lang="es-ES" dirty="0"/>
            <a:t>Documentos hijos según corresponda</a:t>
          </a:r>
        </a:p>
      </dgm:t>
    </dgm:pt>
    <dgm:pt modelId="{2B96BBA2-9480-496F-9E13-169D79C8AAA5}" type="parTrans" cxnId="{0D58654C-EF54-4CD9-8DF5-046FE9694C01}">
      <dgm:prSet/>
      <dgm:spPr/>
      <dgm:t>
        <a:bodyPr/>
        <a:lstStyle/>
        <a:p>
          <a:endParaRPr lang="es-ES"/>
        </a:p>
      </dgm:t>
    </dgm:pt>
    <dgm:pt modelId="{A3366F03-1B29-422E-B0C7-AB3EC9F2D932}" type="sibTrans" cxnId="{0D58654C-EF54-4CD9-8DF5-046FE9694C01}">
      <dgm:prSet/>
      <dgm:spPr/>
      <dgm:t>
        <a:bodyPr/>
        <a:lstStyle/>
        <a:p>
          <a:endParaRPr lang="es-ES"/>
        </a:p>
      </dgm:t>
    </dgm:pt>
    <dgm:pt modelId="{082E7792-1BF3-4049-A482-19A9F36A0C26}" type="pres">
      <dgm:prSet presAssocID="{E6C34534-874A-4E40-83E1-494238B3AEFD}" presName="composite" presStyleCnt="0">
        <dgm:presLayoutVars>
          <dgm:chMax val="1"/>
          <dgm:dir/>
          <dgm:resizeHandles val="exact"/>
        </dgm:presLayoutVars>
      </dgm:prSet>
      <dgm:spPr/>
    </dgm:pt>
    <dgm:pt modelId="{7F31AE5C-9823-4ECC-B413-43287B6FA048}" type="pres">
      <dgm:prSet presAssocID="{E6C34534-874A-4E40-83E1-494238B3AEFD}" presName="radial" presStyleCnt="0">
        <dgm:presLayoutVars>
          <dgm:animLvl val="ctr"/>
        </dgm:presLayoutVars>
      </dgm:prSet>
      <dgm:spPr/>
    </dgm:pt>
    <dgm:pt modelId="{CF7486A0-062D-4D17-A54B-0630AF0E865C}" type="pres">
      <dgm:prSet presAssocID="{4CE25E2E-814E-4C11-95F6-BD5683A13437}" presName="centerShape" presStyleLbl="vennNode1" presStyleIdx="0" presStyleCnt="4"/>
      <dgm:spPr/>
    </dgm:pt>
    <dgm:pt modelId="{CC9BFBE8-2A02-44CC-88C1-6F378EBF74F2}" type="pres">
      <dgm:prSet presAssocID="{62B848CB-088E-4899-A8FD-5C240F5F6D05}" presName="node" presStyleLbl="vennNode1" presStyleIdx="1" presStyleCnt="4">
        <dgm:presLayoutVars>
          <dgm:bulletEnabled val="1"/>
        </dgm:presLayoutVars>
      </dgm:prSet>
      <dgm:spPr/>
    </dgm:pt>
    <dgm:pt modelId="{0987D269-82C0-4977-B6BD-DFE6A7CE3C4C}" type="pres">
      <dgm:prSet presAssocID="{BF770DE3-979E-4CEC-941A-7F939F67DB1D}" presName="node" presStyleLbl="vennNode1" presStyleIdx="2" presStyleCnt="4">
        <dgm:presLayoutVars>
          <dgm:bulletEnabled val="1"/>
        </dgm:presLayoutVars>
      </dgm:prSet>
      <dgm:spPr/>
    </dgm:pt>
    <dgm:pt modelId="{3A58CF8F-18DD-4E29-A1D2-DF1F8254F25C}" type="pres">
      <dgm:prSet presAssocID="{2C48CD12-BB4E-4E19-9790-0554B749075B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2BA35529-FD98-4988-A3E9-6D9B34E2E486}" type="presOf" srcId="{BF770DE3-979E-4CEC-941A-7F939F67DB1D}" destId="{0987D269-82C0-4977-B6BD-DFE6A7CE3C4C}" srcOrd="0" destOrd="0" presId="urn:microsoft.com/office/officeart/2005/8/layout/radial3"/>
    <dgm:cxn modelId="{F802C72D-D3FC-478E-AD28-CEE439BE434D}" srcId="{4CE25E2E-814E-4C11-95F6-BD5683A13437}" destId="{62B848CB-088E-4899-A8FD-5C240F5F6D05}" srcOrd="0" destOrd="0" parTransId="{BD80B041-6133-411A-AAC7-2ABF088A9C3F}" sibTransId="{BB7DD540-8792-415D-ACD8-665B3CABFB29}"/>
    <dgm:cxn modelId="{0D58654C-EF54-4CD9-8DF5-046FE9694C01}" srcId="{4CE25E2E-814E-4C11-95F6-BD5683A13437}" destId="{2C48CD12-BB4E-4E19-9790-0554B749075B}" srcOrd="2" destOrd="0" parTransId="{2B96BBA2-9480-496F-9E13-169D79C8AAA5}" sibTransId="{A3366F03-1B29-422E-B0C7-AB3EC9F2D932}"/>
    <dgm:cxn modelId="{B9715C93-772B-42BD-B444-BB689E5641C5}" type="presOf" srcId="{62B848CB-088E-4899-A8FD-5C240F5F6D05}" destId="{CC9BFBE8-2A02-44CC-88C1-6F378EBF74F2}" srcOrd="0" destOrd="0" presId="urn:microsoft.com/office/officeart/2005/8/layout/radial3"/>
    <dgm:cxn modelId="{63FCE9B0-7930-47AF-B8E3-B27D74699CB9}" type="presOf" srcId="{2C48CD12-BB4E-4E19-9790-0554B749075B}" destId="{3A58CF8F-18DD-4E29-A1D2-DF1F8254F25C}" srcOrd="0" destOrd="0" presId="urn:microsoft.com/office/officeart/2005/8/layout/radial3"/>
    <dgm:cxn modelId="{C61102B4-4123-4E9F-BC3F-E79CC61F5D10}" type="presOf" srcId="{4CE25E2E-814E-4C11-95F6-BD5683A13437}" destId="{CF7486A0-062D-4D17-A54B-0630AF0E865C}" srcOrd="0" destOrd="0" presId="urn:microsoft.com/office/officeart/2005/8/layout/radial3"/>
    <dgm:cxn modelId="{40A0B3CF-3033-41FB-8E23-7F9C70D82621}" type="presOf" srcId="{E6C34534-874A-4E40-83E1-494238B3AEFD}" destId="{082E7792-1BF3-4049-A482-19A9F36A0C26}" srcOrd="0" destOrd="0" presId="urn:microsoft.com/office/officeart/2005/8/layout/radial3"/>
    <dgm:cxn modelId="{964871EE-29C6-4C4B-BB33-E2103321FCD3}" srcId="{4CE25E2E-814E-4C11-95F6-BD5683A13437}" destId="{BF770DE3-979E-4CEC-941A-7F939F67DB1D}" srcOrd="1" destOrd="0" parTransId="{723F64B9-ABDF-490F-9600-9B51B61F9A5C}" sibTransId="{06B1C50B-97D2-4441-ADF0-432A232604DA}"/>
    <dgm:cxn modelId="{325F34FF-1F23-457A-B691-EF5E8AB7AEB7}" srcId="{E6C34534-874A-4E40-83E1-494238B3AEFD}" destId="{4CE25E2E-814E-4C11-95F6-BD5683A13437}" srcOrd="0" destOrd="0" parTransId="{92A3BEE9-967A-4589-9AAF-4F338F6DF33C}" sibTransId="{48C18083-029D-4A46-B4BB-F2724219AAD7}"/>
    <dgm:cxn modelId="{37E38875-635C-49AF-BD72-D63D6789D62B}" type="presParOf" srcId="{082E7792-1BF3-4049-A482-19A9F36A0C26}" destId="{7F31AE5C-9823-4ECC-B413-43287B6FA048}" srcOrd="0" destOrd="0" presId="urn:microsoft.com/office/officeart/2005/8/layout/radial3"/>
    <dgm:cxn modelId="{A4BC6F81-84F3-4E3C-AA11-DE8C5AA22DD2}" type="presParOf" srcId="{7F31AE5C-9823-4ECC-B413-43287B6FA048}" destId="{CF7486A0-062D-4D17-A54B-0630AF0E865C}" srcOrd="0" destOrd="0" presId="urn:microsoft.com/office/officeart/2005/8/layout/radial3"/>
    <dgm:cxn modelId="{6CB2E7C3-F8C6-4FD9-93CF-838624EBAA7E}" type="presParOf" srcId="{7F31AE5C-9823-4ECC-B413-43287B6FA048}" destId="{CC9BFBE8-2A02-44CC-88C1-6F378EBF74F2}" srcOrd="1" destOrd="0" presId="urn:microsoft.com/office/officeart/2005/8/layout/radial3"/>
    <dgm:cxn modelId="{04CC1B05-C369-49BF-B224-C7DBA5B25B3C}" type="presParOf" srcId="{7F31AE5C-9823-4ECC-B413-43287B6FA048}" destId="{0987D269-82C0-4977-B6BD-DFE6A7CE3C4C}" srcOrd="2" destOrd="0" presId="urn:microsoft.com/office/officeart/2005/8/layout/radial3"/>
    <dgm:cxn modelId="{EC781F02-0347-4DB2-86CC-6FD9DED86F5F}" type="presParOf" srcId="{7F31AE5C-9823-4ECC-B413-43287B6FA048}" destId="{3A58CF8F-18DD-4E29-A1D2-DF1F8254F25C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5241E39-75D9-4FEB-9F94-26A90D0BCC4C}" type="doc">
      <dgm:prSet loTypeId="urn:microsoft.com/office/officeart/2005/8/layout/matrix1" loCatId="matrix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s-ES"/>
        </a:p>
      </dgm:t>
    </dgm:pt>
    <dgm:pt modelId="{1165233F-4E79-4E66-B488-204E2FFB3534}">
      <dgm:prSet phldrT="[Texto]"/>
      <dgm:spPr/>
      <dgm:t>
        <a:bodyPr/>
        <a:lstStyle/>
        <a:p>
          <a:r>
            <a:rPr lang="es-ES" dirty="0"/>
            <a:t>Documento de transporte </a:t>
          </a:r>
        </a:p>
      </dgm:t>
    </dgm:pt>
    <dgm:pt modelId="{CAEE9BF9-CF2B-4A9A-A610-38FCDF15E5B6}" type="parTrans" cxnId="{78875340-E5E4-42FD-B928-8B5C0C4FE37D}">
      <dgm:prSet/>
      <dgm:spPr/>
      <dgm:t>
        <a:bodyPr/>
        <a:lstStyle/>
        <a:p>
          <a:endParaRPr lang="es-ES"/>
        </a:p>
      </dgm:t>
    </dgm:pt>
    <dgm:pt modelId="{C3A1BAEA-50AD-406B-B462-89AEA9E45433}" type="sibTrans" cxnId="{78875340-E5E4-42FD-B928-8B5C0C4FE37D}">
      <dgm:prSet/>
      <dgm:spPr/>
      <dgm:t>
        <a:bodyPr/>
        <a:lstStyle/>
        <a:p>
          <a:endParaRPr lang="es-ES"/>
        </a:p>
      </dgm:t>
    </dgm:pt>
    <dgm:pt modelId="{76708633-B076-49C3-BE5F-AC56B33EE184}">
      <dgm:prSet phldrT="[Texto]"/>
      <dgm:spPr/>
      <dgm:t>
        <a:bodyPr/>
        <a:lstStyle/>
        <a:p>
          <a:r>
            <a:rPr lang="es-ES" dirty="0"/>
            <a:t>Expedido por el transportador:</a:t>
          </a:r>
        </a:p>
        <a:p>
          <a:r>
            <a:rPr lang="es-ES" dirty="0"/>
            <a:t>Documento de transporte directo </a:t>
          </a:r>
        </a:p>
      </dgm:t>
    </dgm:pt>
    <dgm:pt modelId="{7D116A4B-69BE-479E-943F-6AF72A38495B}" type="parTrans" cxnId="{E8A79E37-D2A7-4ECA-8AB6-4DA157021F2E}">
      <dgm:prSet/>
      <dgm:spPr/>
      <dgm:t>
        <a:bodyPr/>
        <a:lstStyle/>
        <a:p>
          <a:endParaRPr lang="es-ES"/>
        </a:p>
      </dgm:t>
    </dgm:pt>
    <dgm:pt modelId="{DF26DE82-DDF7-447E-BE28-053E420CE01C}" type="sibTrans" cxnId="{E8A79E37-D2A7-4ECA-8AB6-4DA157021F2E}">
      <dgm:prSet/>
      <dgm:spPr/>
      <dgm:t>
        <a:bodyPr/>
        <a:lstStyle/>
        <a:p>
          <a:endParaRPr lang="es-ES"/>
        </a:p>
      </dgm:t>
    </dgm:pt>
    <dgm:pt modelId="{0A9BD49B-1526-4FCC-B332-1621B451206B}">
      <dgm:prSet phldrT="[Texto]"/>
      <dgm:spPr/>
      <dgm:t>
        <a:bodyPr/>
        <a:lstStyle/>
        <a:p>
          <a:r>
            <a:rPr lang="es-ES" dirty="0"/>
            <a:t>Emitido por el agente de carga, de mercancía consolidada:</a:t>
          </a:r>
        </a:p>
        <a:p>
          <a:r>
            <a:rPr lang="es-ES" dirty="0"/>
            <a:t>Documento master </a:t>
          </a:r>
        </a:p>
      </dgm:t>
    </dgm:pt>
    <dgm:pt modelId="{D555F30C-7BD2-40E1-845F-B24AEFB1AC24}" type="parTrans" cxnId="{56A7E8A9-62FE-4F5E-A4D7-8B4146683B8C}">
      <dgm:prSet/>
      <dgm:spPr/>
      <dgm:t>
        <a:bodyPr/>
        <a:lstStyle/>
        <a:p>
          <a:endParaRPr lang="es-ES"/>
        </a:p>
      </dgm:t>
    </dgm:pt>
    <dgm:pt modelId="{3ED24368-77EF-40F1-9A8D-6E8F6967DE0A}" type="sibTrans" cxnId="{56A7E8A9-62FE-4F5E-A4D7-8B4146683B8C}">
      <dgm:prSet/>
      <dgm:spPr/>
      <dgm:t>
        <a:bodyPr/>
        <a:lstStyle/>
        <a:p>
          <a:endParaRPr lang="es-ES"/>
        </a:p>
      </dgm:t>
    </dgm:pt>
    <dgm:pt modelId="{B9323122-8450-4245-B4BA-6210B77AE047}">
      <dgm:prSet phldrT="[Texto]"/>
      <dgm:spPr/>
      <dgm:t>
        <a:bodyPr/>
        <a:lstStyle/>
        <a:p>
          <a:r>
            <a:rPr lang="es-ES" dirty="0"/>
            <a:t>Expedido por un agente de carga internacional, referido a una carga especifica consolidada:</a:t>
          </a:r>
        </a:p>
        <a:p>
          <a:r>
            <a:rPr lang="es-ES" dirty="0"/>
            <a:t>Documento hijo</a:t>
          </a:r>
        </a:p>
      </dgm:t>
    </dgm:pt>
    <dgm:pt modelId="{29524FFC-19E1-4B50-8FB8-94A6FCB812EB}" type="parTrans" cxnId="{BE723D67-92F7-4A1F-85FC-0B10D27E8F1B}">
      <dgm:prSet/>
      <dgm:spPr/>
      <dgm:t>
        <a:bodyPr/>
        <a:lstStyle/>
        <a:p>
          <a:endParaRPr lang="es-ES"/>
        </a:p>
      </dgm:t>
    </dgm:pt>
    <dgm:pt modelId="{EF356E1B-1D8A-4BB1-92BB-721427F9BADB}" type="sibTrans" cxnId="{BE723D67-92F7-4A1F-85FC-0B10D27E8F1B}">
      <dgm:prSet/>
      <dgm:spPr/>
      <dgm:t>
        <a:bodyPr/>
        <a:lstStyle/>
        <a:p>
          <a:endParaRPr lang="es-ES"/>
        </a:p>
      </dgm:t>
    </dgm:pt>
    <dgm:pt modelId="{736A1105-908F-4857-B7DA-2620862E2BF3}">
      <dgm:prSet phldrT="[Texto]"/>
      <dgm:spPr/>
      <dgm:t>
        <a:bodyPr/>
        <a:lstStyle/>
        <a:p>
          <a:r>
            <a:rPr lang="es-ES" dirty="0"/>
            <a:t>Expedido por un agente de transporte multimodal:</a:t>
          </a:r>
        </a:p>
        <a:p>
          <a:r>
            <a:rPr lang="es-ES" dirty="0"/>
            <a:t>Documento de transporte multimodal</a:t>
          </a:r>
        </a:p>
      </dgm:t>
    </dgm:pt>
    <dgm:pt modelId="{5F9652F0-D491-46BE-BB46-08A148E9A7BB}" type="parTrans" cxnId="{71C9DCEE-60F2-4308-BE53-A442B0BF66B8}">
      <dgm:prSet/>
      <dgm:spPr/>
      <dgm:t>
        <a:bodyPr/>
        <a:lstStyle/>
        <a:p>
          <a:endParaRPr lang="es-ES"/>
        </a:p>
      </dgm:t>
    </dgm:pt>
    <dgm:pt modelId="{753BF95F-CE7E-4CB5-B068-6DCFC75D97E7}" type="sibTrans" cxnId="{71C9DCEE-60F2-4308-BE53-A442B0BF66B8}">
      <dgm:prSet/>
      <dgm:spPr/>
      <dgm:t>
        <a:bodyPr/>
        <a:lstStyle/>
        <a:p>
          <a:endParaRPr lang="es-ES"/>
        </a:p>
      </dgm:t>
    </dgm:pt>
    <dgm:pt modelId="{E5AFFA3C-4BEE-473B-B550-893A84CA4A8C}" type="pres">
      <dgm:prSet presAssocID="{25241E39-75D9-4FEB-9F94-26A90D0BCC4C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E049613-4DE2-4811-A891-49E38819250A}" type="pres">
      <dgm:prSet presAssocID="{25241E39-75D9-4FEB-9F94-26A90D0BCC4C}" presName="matrix" presStyleCnt="0"/>
      <dgm:spPr/>
    </dgm:pt>
    <dgm:pt modelId="{BA8CC6C6-7C3F-47C3-BC72-F6D3FD455178}" type="pres">
      <dgm:prSet presAssocID="{25241E39-75D9-4FEB-9F94-26A90D0BCC4C}" presName="tile1" presStyleLbl="node1" presStyleIdx="0" presStyleCnt="4"/>
      <dgm:spPr/>
    </dgm:pt>
    <dgm:pt modelId="{BDC1C590-CE09-4307-B9C9-109F9B7E6B78}" type="pres">
      <dgm:prSet presAssocID="{25241E39-75D9-4FEB-9F94-26A90D0BCC4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DFB7A24-3A53-42BF-8FA8-9B073CE6D6CF}" type="pres">
      <dgm:prSet presAssocID="{25241E39-75D9-4FEB-9F94-26A90D0BCC4C}" presName="tile2" presStyleLbl="node1" presStyleIdx="1" presStyleCnt="4"/>
      <dgm:spPr/>
    </dgm:pt>
    <dgm:pt modelId="{6D8C363A-97F5-4942-9B8B-1DE6CB905C13}" type="pres">
      <dgm:prSet presAssocID="{25241E39-75D9-4FEB-9F94-26A90D0BCC4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A0673B8-3947-4DFE-8790-8588AE3401D7}" type="pres">
      <dgm:prSet presAssocID="{25241E39-75D9-4FEB-9F94-26A90D0BCC4C}" presName="tile3" presStyleLbl="node1" presStyleIdx="2" presStyleCnt="4"/>
      <dgm:spPr/>
    </dgm:pt>
    <dgm:pt modelId="{69C930A0-B046-48AC-9EC6-2FCE162CCEF9}" type="pres">
      <dgm:prSet presAssocID="{25241E39-75D9-4FEB-9F94-26A90D0BCC4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E49601B-780F-4DD5-BF69-163BD12DB5C6}" type="pres">
      <dgm:prSet presAssocID="{25241E39-75D9-4FEB-9F94-26A90D0BCC4C}" presName="tile4" presStyleLbl="node1" presStyleIdx="3" presStyleCnt="4"/>
      <dgm:spPr/>
    </dgm:pt>
    <dgm:pt modelId="{838A1EB1-60F9-4445-B9B1-D0B18E8B3E9A}" type="pres">
      <dgm:prSet presAssocID="{25241E39-75D9-4FEB-9F94-26A90D0BCC4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FC68C3CC-4EB1-43F4-B676-DE7C82DB61B1}" type="pres">
      <dgm:prSet presAssocID="{25241E39-75D9-4FEB-9F94-26A90D0BCC4C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E8A79E37-D2A7-4ECA-8AB6-4DA157021F2E}" srcId="{1165233F-4E79-4E66-B488-204E2FFB3534}" destId="{76708633-B076-49C3-BE5F-AC56B33EE184}" srcOrd="0" destOrd="0" parTransId="{7D116A4B-69BE-479E-943F-6AF72A38495B}" sibTransId="{DF26DE82-DDF7-447E-BE28-053E420CE01C}"/>
    <dgm:cxn modelId="{78875340-E5E4-42FD-B928-8B5C0C4FE37D}" srcId="{25241E39-75D9-4FEB-9F94-26A90D0BCC4C}" destId="{1165233F-4E79-4E66-B488-204E2FFB3534}" srcOrd="0" destOrd="0" parTransId="{CAEE9BF9-CF2B-4A9A-A610-38FCDF15E5B6}" sibTransId="{C3A1BAEA-50AD-406B-B462-89AEA9E45433}"/>
    <dgm:cxn modelId="{BE723D67-92F7-4A1F-85FC-0B10D27E8F1B}" srcId="{1165233F-4E79-4E66-B488-204E2FFB3534}" destId="{B9323122-8450-4245-B4BA-6210B77AE047}" srcOrd="2" destOrd="0" parTransId="{29524FFC-19E1-4B50-8FB8-94A6FCB812EB}" sibTransId="{EF356E1B-1D8A-4BB1-92BB-721427F9BADB}"/>
    <dgm:cxn modelId="{7777DE67-FFF2-40A9-BA8B-0CDF008E1AC1}" type="presOf" srcId="{76708633-B076-49C3-BE5F-AC56B33EE184}" destId="{BDC1C590-CE09-4307-B9C9-109F9B7E6B78}" srcOrd="1" destOrd="0" presId="urn:microsoft.com/office/officeart/2005/8/layout/matrix1"/>
    <dgm:cxn modelId="{B7212E4C-4BFF-485C-8D5C-F7E6735D2024}" type="presOf" srcId="{736A1105-908F-4857-B7DA-2620862E2BF3}" destId="{0E49601B-780F-4DD5-BF69-163BD12DB5C6}" srcOrd="0" destOrd="0" presId="urn:microsoft.com/office/officeart/2005/8/layout/matrix1"/>
    <dgm:cxn modelId="{18E53D56-8DA9-4CE8-B933-48B42C553D97}" type="presOf" srcId="{25241E39-75D9-4FEB-9F94-26A90D0BCC4C}" destId="{E5AFFA3C-4BEE-473B-B550-893A84CA4A8C}" srcOrd="0" destOrd="0" presId="urn:microsoft.com/office/officeart/2005/8/layout/matrix1"/>
    <dgm:cxn modelId="{1B42D157-82E5-4217-A44C-BD913925B32A}" type="presOf" srcId="{0A9BD49B-1526-4FCC-B332-1621B451206B}" destId="{6D8C363A-97F5-4942-9B8B-1DE6CB905C13}" srcOrd="1" destOrd="0" presId="urn:microsoft.com/office/officeart/2005/8/layout/matrix1"/>
    <dgm:cxn modelId="{FFA6135A-9E53-4CBE-817C-75CB6190AD8D}" type="presOf" srcId="{76708633-B076-49C3-BE5F-AC56B33EE184}" destId="{BA8CC6C6-7C3F-47C3-BC72-F6D3FD455178}" srcOrd="0" destOrd="0" presId="urn:microsoft.com/office/officeart/2005/8/layout/matrix1"/>
    <dgm:cxn modelId="{81576590-D155-49C6-9071-55CEC5A00CA3}" type="presOf" srcId="{736A1105-908F-4857-B7DA-2620862E2BF3}" destId="{838A1EB1-60F9-4445-B9B1-D0B18E8B3E9A}" srcOrd="1" destOrd="0" presId="urn:microsoft.com/office/officeart/2005/8/layout/matrix1"/>
    <dgm:cxn modelId="{57C596A1-4A7A-4DBC-B1E8-35C87EA15B44}" type="presOf" srcId="{B9323122-8450-4245-B4BA-6210B77AE047}" destId="{69C930A0-B046-48AC-9EC6-2FCE162CCEF9}" srcOrd="1" destOrd="0" presId="urn:microsoft.com/office/officeart/2005/8/layout/matrix1"/>
    <dgm:cxn modelId="{56A7E8A9-62FE-4F5E-A4D7-8B4146683B8C}" srcId="{1165233F-4E79-4E66-B488-204E2FFB3534}" destId="{0A9BD49B-1526-4FCC-B332-1621B451206B}" srcOrd="1" destOrd="0" parTransId="{D555F30C-7BD2-40E1-845F-B24AEFB1AC24}" sibTransId="{3ED24368-77EF-40F1-9A8D-6E8F6967DE0A}"/>
    <dgm:cxn modelId="{7E3832B5-F99F-4481-A035-247777074C86}" type="presOf" srcId="{0A9BD49B-1526-4FCC-B332-1621B451206B}" destId="{9DFB7A24-3A53-42BF-8FA8-9B073CE6D6CF}" srcOrd="0" destOrd="0" presId="urn:microsoft.com/office/officeart/2005/8/layout/matrix1"/>
    <dgm:cxn modelId="{D3DF31CC-461B-4C33-ADDF-09C102923419}" type="presOf" srcId="{1165233F-4E79-4E66-B488-204E2FFB3534}" destId="{FC68C3CC-4EB1-43F4-B676-DE7C82DB61B1}" srcOrd="0" destOrd="0" presId="urn:microsoft.com/office/officeart/2005/8/layout/matrix1"/>
    <dgm:cxn modelId="{91342CDF-5185-4E37-80E6-CD3BDCDE2E66}" type="presOf" srcId="{B9323122-8450-4245-B4BA-6210B77AE047}" destId="{9A0673B8-3947-4DFE-8790-8588AE3401D7}" srcOrd="0" destOrd="0" presId="urn:microsoft.com/office/officeart/2005/8/layout/matrix1"/>
    <dgm:cxn modelId="{71C9DCEE-60F2-4308-BE53-A442B0BF66B8}" srcId="{1165233F-4E79-4E66-B488-204E2FFB3534}" destId="{736A1105-908F-4857-B7DA-2620862E2BF3}" srcOrd="3" destOrd="0" parTransId="{5F9652F0-D491-46BE-BB46-08A148E9A7BB}" sibTransId="{753BF95F-CE7E-4CB5-B068-6DCFC75D97E7}"/>
    <dgm:cxn modelId="{A96285C3-D5FB-47C7-803E-79145FC4F6AB}" type="presParOf" srcId="{E5AFFA3C-4BEE-473B-B550-893A84CA4A8C}" destId="{1E049613-4DE2-4811-A891-49E38819250A}" srcOrd="0" destOrd="0" presId="urn:microsoft.com/office/officeart/2005/8/layout/matrix1"/>
    <dgm:cxn modelId="{BFEF5A97-21B9-4123-AE66-10792A8506CA}" type="presParOf" srcId="{1E049613-4DE2-4811-A891-49E38819250A}" destId="{BA8CC6C6-7C3F-47C3-BC72-F6D3FD455178}" srcOrd="0" destOrd="0" presId="urn:microsoft.com/office/officeart/2005/8/layout/matrix1"/>
    <dgm:cxn modelId="{078D3A26-6491-4669-B6E2-08DA8A71B62C}" type="presParOf" srcId="{1E049613-4DE2-4811-A891-49E38819250A}" destId="{BDC1C590-CE09-4307-B9C9-109F9B7E6B78}" srcOrd="1" destOrd="0" presId="urn:microsoft.com/office/officeart/2005/8/layout/matrix1"/>
    <dgm:cxn modelId="{C39BFC4D-050E-494D-B3BA-C63E26D0142C}" type="presParOf" srcId="{1E049613-4DE2-4811-A891-49E38819250A}" destId="{9DFB7A24-3A53-42BF-8FA8-9B073CE6D6CF}" srcOrd="2" destOrd="0" presId="urn:microsoft.com/office/officeart/2005/8/layout/matrix1"/>
    <dgm:cxn modelId="{AFCD25D7-7682-4276-8BB2-F2B5F5C97A5C}" type="presParOf" srcId="{1E049613-4DE2-4811-A891-49E38819250A}" destId="{6D8C363A-97F5-4942-9B8B-1DE6CB905C13}" srcOrd="3" destOrd="0" presId="urn:microsoft.com/office/officeart/2005/8/layout/matrix1"/>
    <dgm:cxn modelId="{95D66D3D-A35D-422D-848C-2550479B3CA4}" type="presParOf" srcId="{1E049613-4DE2-4811-A891-49E38819250A}" destId="{9A0673B8-3947-4DFE-8790-8588AE3401D7}" srcOrd="4" destOrd="0" presId="urn:microsoft.com/office/officeart/2005/8/layout/matrix1"/>
    <dgm:cxn modelId="{1F7B44DD-2E6E-41E4-B7C8-82E644F39B87}" type="presParOf" srcId="{1E049613-4DE2-4811-A891-49E38819250A}" destId="{69C930A0-B046-48AC-9EC6-2FCE162CCEF9}" srcOrd="5" destOrd="0" presId="urn:microsoft.com/office/officeart/2005/8/layout/matrix1"/>
    <dgm:cxn modelId="{1864AACD-9CD9-4C3A-8ACF-A9A530E4CC89}" type="presParOf" srcId="{1E049613-4DE2-4811-A891-49E38819250A}" destId="{0E49601B-780F-4DD5-BF69-163BD12DB5C6}" srcOrd="6" destOrd="0" presId="urn:microsoft.com/office/officeart/2005/8/layout/matrix1"/>
    <dgm:cxn modelId="{A8E41CE5-89AF-4711-8D8C-3602DE7D7B6D}" type="presParOf" srcId="{1E049613-4DE2-4811-A891-49E38819250A}" destId="{838A1EB1-60F9-4445-B9B1-D0B18E8B3E9A}" srcOrd="7" destOrd="0" presId="urn:microsoft.com/office/officeart/2005/8/layout/matrix1"/>
    <dgm:cxn modelId="{16EA53B3-E71F-4003-9FE4-7012E0D1C1BF}" type="presParOf" srcId="{E5AFFA3C-4BEE-473B-B550-893A84CA4A8C}" destId="{FC68C3CC-4EB1-43F4-B676-DE7C82DB61B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exportación</a:t>
          </a:r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/>
      <dgm:spPr/>
      <dgm:t>
        <a:bodyPr/>
        <a:lstStyle/>
        <a:p>
          <a:r>
            <a:rPr lang="es-ES" dirty="0"/>
            <a:t>Envió o salida</a:t>
          </a:r>
          <a:r>
            <a:rPr lang="es-CO" dirty="0"/>
            <a:t> </a:t>
          </a:r>
          <a:endParaRPr lang="es-ES" dirty="0"/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/>
      <dgm:spPr/>
      <dgm:t>
        <a:bodyPr/>
        <a:lstStyle/>
        <a:p>
          <a:r>
            <a:rPr lang="es-ES" dirty="0"/>
            <a:t>De  mercancía </a:t>
          </a:r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7C9D1931-9B47-4ACD-BBE1-0776E7251CE2}">
      <dgm:prSet phldrT="[Texto]"/>
      <dgm:spPr/>
      <dgm:t>
        <a:bodyPr/>
        <a:lstStyle/>
        <a:p>
          <a:r>
            <a:rPr lang="es-CO" dirty="0"/>
            <a:t>Con destino a otro país</a:t>
          </a:r>
          <a:endParaRPr lang="es-ES" dirty="0"/>
        </a:p>
      </dgm:t>
    </dgm:pt>
    <dgm:pt modelId="{7E631A80-1152-4C80-B9C6-ED394CAB80AB}" type="parTrans" cxnId="{9FE35458-C916-4B8A-98F9-3127627C08AC}">
      <dgm:prSet/>
      <dgm:spPr/>
      <dgm:t>
        <a:bodyPr/>
        <a:lstStyle/>
        <a:p>
          <a:endParaRPr lang="es-ES"/>
        </a:p>
      </dgm:t>
    </dgm:pt>
    <dgm:pt modelId="{7879D707-D9BF-4F2B-B944-276812FD8C64}" type="sibTrans" cxnId="{9FE35458-C916-4B8A-98F9-3127627C08AC}">
      <dgm:prSet/>
      <dgm:spPr/>
      <dgm:t>
        <a:bodyPr/>
        <a:lstStyle/>
        <a:p>
          <a:endParaRPr lang="es-ES"/>
        </a:p>
      </dgm:t>
    </dgm:pt>
    <dgm:pt modelId="{E602B6BD-5B03-451F-A0D3-168237BFA617}">
      <dgm:prSet phldrT="[Texto]"/>
      <dgm:spPr/>
      <dgm:t>
        <a:bodyPr/>
        <a:lstStyle/>
        <a:p>
          <a:r>
            <a:rPr lang="es-CO" dirty="0"/>
            <a:t>O a una zona franca</a:t>
          </a:r>
          <a:endParaRPr lang="es-ES" dirty="0"/>
        </a:p>
      </dgm:t>
    </dgm:pt>
    <dgm:pt modelId="{CDB33D7B-8128-4DF1-AF49-ECFFD22DB79C}" type="parTrans" cxnId="{E57FA5E5-75D9-479C-AE7F-EA4DE5C58BA4}">
      <dgm:prSet/>
      <dgm:spPr/>
      <dgm:t>
        <a:bodyPr/>
        <a:lstStyle/>
        <a:p>
          <a:endParaRPr lang="es-ES"/>
        </a:p>
      </dgm:t>
    </dgm:pt>
    <dgm:pt modelId="{BF78AED7-72C4-4879-A28B-78EF9CD49123}" type="sibTrans" cxnId="{E57FA5E5-75D9-479C-AE7F-EA4DE5C58BA4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4"/>
      <dgm:spPr/>
    </dgm:pt>
    <dgm:pt modelId="{5F71DFA6-FB30-4E22-8053-5D15A0AD73E9}" type="pres">
      <dgm:prSet presAssocID="{6EAFC910-61F3-43B5-8834-68165E75608F}" presName="connTx" presStyleLbl="parChTrans1D2" presStyleIdx="0" presStyleCnt="4"/>
      <dgm:spPr/>
    </dgm:pt>
    <dgm:pt modelId="{80ED9751-B0C3-4336-8210-957574068AE6}" type="pres">
      <dgm:prSet presAssocID="{58B71999-7B5B-444A-AE5E-5E864FED9B6C}" presName="node" presStyleLbl="node1" presStyleIdx="0" presStyleCnt="4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4"/>
      <dgm:spPr/>
    </dgm:pt>
    <dgm:pt modelId="{0C10CF51-EDB4-4B2F-B051-D36D276E0E9E}" type="pres">
      <dgm:prSet presAssocID="{3341FAC5-D48B-481E-ABFC-64F029D299A8}" presName="connTx" presStyleLbl="parChTrans1D2" presStyleIdx="1" presStyleCnt="4"/>
      <dgm:spPr/>
    </dgm:pt>
    <dgm:pt modelId="{365D810D-C263-4446-86B5-B349EC7924DF}" type="pres">
      <dgm:prSet presAssocID="{D36F6457-9D44-4034-AA82-D490424B8F24}" presName="node" presStyleLbl="node1" presStyleIdx="1" presStyleCnt="4">
        <dgm:presLayoutVars>
          <dgm:bulletEnabled val="1"/>
        </dgm:presLayoutVars>
      </dgm:prSet>
      <dgm:spPr/>
    </dgm:pt>
    <dgm:pt modelId="{C0435CFA-F068-41C8-9BA0-9435A1ECF189}" type="pres">
      <dgm:prSet presAssocID="{7E631A80-1152-4C80-B9C6-ED394CAB80AB}" presName="Name9" presStyleLbl="parChTrans1D2" presStyleIdx="2" presStyleCnt="4"/>
      <dgm:spPr/>
    </dgm:pt>
    <dgm:pt modelId="{F506503F-514D-4C0C-B8FD-331C371B0761}" type="pres">
      <dgm:prSet presAssocID="{7E631A80-1152-4C80-B9C6-ED394CAB80AB}" presName="connTx" presStyleLbl="parChTrans1D2" presStyleIdx="2" presStyleCnt="4"/>
      <dgm:spPr/>
    </dgm:pt>
    <dgm:pt modelId="{2B2CFFC9-6A41-47A2-8297-83CE42FCCAEF}" type="pres">
      <dgm:prSet presAssocID="{7C9D1931-9B47-4ACD-BBE1-0776E7251CE2}" presName="node" presStyleLbl="node1" presStyleIdx="2" presStyleCnt="4">
        <dgm:presLayoutVars>
          <dgm:bulletEnabled val="1"/>
        </dgm:presLayoutVars>
      </dgm:prSet>
      <dgm:spPr/>
    </dgm:pt>
    <dgm:pt modelId="{E08CB60F-287A-41B8-9597-EA10040D7090}" type="pres">
      <dgm:prSet presAssocID="{CDB33D7B-8128-4DF1-AF49-ECFFD22DB79C}" presName="Name9" presStyleLbl="parChTrans1D2" presStyleIdx="3" presStyleCnt="4"/>
      <dgm:spPr/>
    </dgm:pt>
    <dgm:pt modelId="{0869C10A-2CBD-4ADB-8BA3-985599135CB7}" type="pres">
      <dgm:prSet presAssocID="{CDB33D7B-8128-4DF1-AF49-ECFFD22DB79C}" presName="connTx" presStyleLbl="parChTrans1D2" presStyleIdx="3" presStyleCnt="4"/>
      <dgm:spPr/>
    </dgm:pt>
    <dgm:pt modelId="{EFF831E9-821B-4A29-95CB-B3BC6D551D9D}" type="pres">
      <dgm:prSet presAssocID="{E602B6BD-5B03-451F-A0D3-168237BFA617}" presName="node" presStyleLbl="node1" presStyleIdx="3" presStyleCnt="4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0186BB4A-85D6-47B9-8C9A-6B4D46D8794D}" type="presOf" srcId="{CDB33D7B-8128-4DF1-AF49-ECFFD22DB79C}" destId="{E08CB60F-287A-41B8-9597-EA10040D7090}" srcOrd="0" destOrd="0" presId="urn:microsoft.com/office/officeart/2005/8/layout/radial1"/>
    <dgm:cxn modelId="{9FE35458-C916-4B8A-98F9-3127627C08AC}" srcId="{0B29B376-7E37-4CA0-AFE3-0DF2D2C56F9D}" destId="{7C9D1931-9B47-4ACD-BBE1-0776E7251CE2}" srcOrd="2" destOrd="0" parTransId="{7E631A80-1152-4C80-B9C6-ED394CAB80AB}" sibTransId="{7879D707-D9BF-4F2B-B944-276812FD8C64}"/>
    <dgm:cxn modelId="{FB464C5A-32A6-434C-A623-C4D4BF003471}" type="presOf" srcId="{7E631A80-1152-4C80-B9C6-ED394CAB80AB}" destId="{C0435CFA-F068-41C8-9BA0-9435A1ECF189}" srcOrd="0" destOrd="0" presId="urn:microsoft.com/office/officeart/2005/8/layout/radial1"/>
    <dgm:cxn modelId="{662D508B-3C24-4CEE-B1F7-7B5AE00B5310}" type="presOf" srcId="{7E631A80-1152-4C80-B9C6-ED394CAB80AB}" destId="{F506503F-514D-4C0C-B8FD-331C371B0761}" srcOrd="1" destOrd="0" presId="urn:microsoft.com/office/officeart/2005/8/layout/radial1"/>
    <dgm:cxn modelId="{EAE9558B-BEA2-4E60-824F-24A864938821}" type="presOf" srcId="{7C9D1931-9B47-4ACD-BBE1-0776E7251CE2}" destId="{2B2CFFC9-6A41-47A2-8297-83CE42FCCAEF}" srcOrd="0" destOrd="0" presId="urn:microsoft.com/office/officeart/2005/8/layout/radial1"/>
    <dgm:cxn modelId="{CC0A9795-667A-4864-BD59-26AAA6C1B00D}" type="presOf" srcId="{CDB33D7B-8128-4DF1-AF49-ECFFD22DB79C}" destId="{0869C10A-2CBD-4ADB-8BA3-985599135CB7}" srcOrd="1" destOrd="0" presId="urn:microsoft.com/office/officeart/2005/8/layout/radial1"/>
    <dgm:cxn modelId="{474F23C3-C080-4975-A660-C33F6993C2F5}" type="presOf" srcId="{E602B6BD-5B03-451F-A0D3-168237BFA617}" destId="{EFF831E9-821B-4A29-95CB-B3BC6D551D9D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E57FA5E5-75D9-479C-AE7F-EA4DE5C58BA4}" srcId="{0B29B376-7E37-4CA0-AFE3-0DF2D2C56F9D}" destId="{E602B6BD-5B03-451F-A0D3-168237BFA617}" srcOrd="3" destOrd="0" parTransId="{CDB33D7B-8128-4DF1-AF49-ECFFD22DB79C}" sibTransId="{BF78AED7-72C4-4879-A28B-78EF9CD49123}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536B8C4A-2000-4EC9-8A82-61F5969FA626}" type="presParOf" srcId="{EA28E10D-B361-42F3-A5B0-5B98DCA1FD1B}" destId="{C0435CFA-F068-41C8-9BA0-9435A1ECF189}" srcOrd="5" destOrd="0" presId="urn:microsoft.com/office/officeart/2005/8/layout/radial1"/>
    <dgm:cxn modelId="{51F8E430-387F-47ED-9151-08A00DC0914B}" type="presParOf" srcId="{C0435CFA-F068-41C8-9BA0-9435A1ECF189}" destId="{F506503F-514D-4C0C-B8FD-331C371B0761}" srcOrd="0" destOrd="0" presId="urn:microsoft.com/office/officeart/2005/8/layout/radial1"/>
    <dgm:cxn modelId="{49423965-E9A2-4316-A4D8-A462F7B28A43}" type="presParOf" srcId="{EA28E10D-B361-42F3-A5B0-5B98DCA1FD1B}" destId="{2B2CFFC9-6A41-47A2-8297-83CE42FCCAEF}" srcOrd="6" destOrd="0" presId="urn:microsoft.com/office/officeart/2005/8/layout/radial1"/>
    <dgm:cxn modelId="{2279BA2A-DAA2-4B7D-B9F7-BCF46C82F7E1}" type="presParOf" srcId="{EA28E10D-B361-42F3-A5B0-5B98DCA1FD1B}" destId="{E08CB60F-287A-41B8-9597-EA10040D7090}" srcOrd="7" destOrd="0" presId="urn:microsoft.com/office/officeart/2005/8/layout/radial1"/>
    <dgm:cxn modelId="{F5225DFA-092E-4134-8C4A-C14BAECCDDCC}" type="presParOf" srcId="{E08CB60F-287A-41B8-9597-EA10040D7090}" destId="{0869C10A-2CBD-4ADB-8BA3-985599135CB7}" srcOrd="0" destOrd="0" presId="urn:microsoft.com/office/officeart/2005/8/layout/radial1"/>
    <dgm:cxn modelId="{5AFBE33B-4251-4540-B506-4ACD95F5F8C9}" type="presParOf" srcId="{EA28E10D-B361-42F3-A5B0-5B98DCA1FD1B}" destId="{EFF831E9-821B-4A29-95CB-B3BC6D551D9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importación</a:t>
          </a:r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/>
      <dgm:spPr/>
      <dgm:t>
        <a:bodyPr/>
        <a:lstStyle/>
        <a:p>
          <a:r>
            <a:rPr lang="es-ES" dirty="0"/>
            <a:t>Introducción de mercancía extranjera</a:t>
          </a:r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/>
      <dgm:spPr/>
      <dgm:t>
        <a:bodyPr/>
        <a:lstStyle/>
        <a:p>
          <a:r>
            <a:rPr lang="es-ES" dirty="0"/>
            <a:t>Al territorio aduanero nacional</a:t>
          </a:r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7C9D1931-9B47-4ACD-BBE1-0776E7251CE2}">
      <dgm:prSet phldrT="[Texto]"/>
      <dgm:spPr/>
      <dgm:t>
        <a:bodyPr/>
        <a:lstStyle/>
        <a:p>
          <a:r>
            <a:rPr lang="es-ES" dirty="0"/>
            <a:t> mercancía aprobada para </a:t>
          </a:r>
        </a:p>
      </dgm:t>
    </dgm:pt>
    <dgm:pt modelId="{7E631A80-1152-4C80-B9C6-ED394CAB80AB}" type="parTrans" cxnId="{9FE35458-C916-4B8A-98F9-3127627C08AC}">
      <dgm:prSet/>
      <dgm:spPr/>
      <dgm:t>
        <a:bodyPr/>
        <a:lstStyle/>
        <a:p>
          <a:endParaRPr lang="es-ES"/>
        </a:p>
      </dgm:t>
    </dgm:pt>
    <dgm:pt modelId="{7879D707-D9BF-4F2B-B944-276812FD8C64}" type="sibTrans" cxnId="{9FE35458-C916-4B8A-98F9-3127627C08AC}">
      <dgm:prSet/>
      <dgm:spPr/>
      <dgm:t>
        <a:bodyPr/>
        <a:lstStyle/>
        <a:p>
          <a:endParaRPr lang="es-ES"/>
        </a:p>
      </dgm:t>
    </dgm:pt>
    <dgm:pt modelId="{E602B6BD-5B03-451F-A0D3-168237BFA617}">
      <dgm:prSet phldrT="[Texto]"/>
      <dgm:spPr/>
      <dgm:t>
        <a:bodyPr/>
        <a:lstStyle/>
        <a:p>
          <a:r>
            <a:rPr lang="es-ES" dirty="0"/>
            <a:t>Su introducción, permanencia y circulación </a:t>
          </a:r>
        </a:p>
      </dgm:t>
    </dgm:pt>
    <dgm:pt modelId="{CDB33D7B-8128-4DF1-AF49-ECFFD22DB79C}" type="parTrans" cxnId="{E57FA5E5-75D9-479C-AE7F-EA4DE5C58BA4}">
      <dgm:prSet/>
      <dgm:spPr/>
      <dgm:t>
        <a:bodyPr/>
        <a:lstStyle/>
        <a:p>
          <a:endParaRPr lang="es-ES"/>
        </a:p>
      </dgm:t>
    </dgm:pt>
    <dgm:pt modelId="{BF78AED7-72C4-4879-A28B-78EF9CD49123}" type="sibTrans" cxnId="{E57FA5E5-75D9-479C-AE7F-EA4DE5C58BA4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4"/>
      <dgm:spPr/>
    </dgm:pt>
    <dgm:pt modelId="{5F71DFA6-FB30-4E22-8053-5D15A0AD73E9}" type="pres">
      <dgm:prSet presAssocID="{6EAFC910-61F3-43B5-8834-68165E75608F}" presName="connTx" presStyleLbl="parChTrans1D2" presStyleIdx="0" presStyleCnt="4"/>
      <dgm:spPr/>
    </dgm:pt>
    <dgm:pt modelId="{80ED9751-B0C3-4336-8210-957574068AE6}" type="pres">
      <dgm:prSet presAssocID="{58B71999-7B5B-444A-AE5E-5E864FED9B6C}" presName="node" presStyleLbl="node1" presStyleIdx="0" presStyleCnt="4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4"/>
      <dgm:spPr/>
    </dgm:pt>
    <dgm:pt modelId="{0C10CF51-EDB4-4B2F-B051-D36D276E0E9E}" type="pres">
      <dgm:prSet presAssocID="{3341FAC5-D48B-481E-ABFC-64F029D299A8}" presName="connTx" presStyleLbl="parChTrans1D2" presStyleIdx="1" presStyleCnt="4"/>
      <dgm:spPr/>
    </dgm:pt>
    <dgm:pt modelId="{365D810D-C263-4446-86B5-B349EC7924DF}" type="pres">
      <dgm:prSet presAssocID="{D36F6457-9D44-4034-AA82-D490424B8F24}" presName="node" presStyleLbl="node1" presStyleIdx="1" presStyleCnt="4">
        <dgm:presLayoutVars>
          <dgm:bulletEnabled val="1"/>
        </dgm:presLayoutVars>
      </dgm:prSet>
      <dgm:spPr/>
    </dgm:pt>
    <dgm:pt modelId="{C0435CFA-F068-41C8-9BA0-9435A1ECF189}" type="pres">
      <dgm:prSet presAssocID="{7E631A80-1152-4C80-B9C6-ED394CAB80AB}" presName="Name9" presStyleLbl="parChTrans1D2" presStyleIdx="2" presStyleCnt="4"/>
      <dgm:spPr/>
    </dgm:pt>
    <dgm:pt modelId="{F506503F-514D-4C0C-B8FD-331C371B0761}" type="pres">
      <dgm:prSet presAssocID="{7E631A80-1152-4C80-B9C6-ED394CAB80AB}" presName="connTx" presStyleLbl="parChTrans1D2" presStyleIdx="2" presStyleCnt="4"/>
      <dgm:spPr/>
    </dgm:pt>
    <dgm:pt modelId="{2B2CFFC9-6A41-47A2-8297-83CE42FCCAEF}" type="pres">
      <dgm:prSet presAssocID="{7C9D1931-9B47-4ACD-BBE1-0776E7251CE2}" presName="node" presStyleLbl="node1" presStyleIdx="2" presStyleCnt="4">
        <dgm:presLayoutVars>
          <dgm:bulletEnabled val="1"/>
        </dgm:presLayoutVars>
      </dgm:prSet>
      <dgm:spPr/>
    </dgm:pt>
    <dgm:pt modelId="{E08CB60F-287A-41B8-9597-EA10040D7090}" type="pres">
      <dgm:prSet presAssocID="{CDB33D7B-8128-4DF1-AF49-ECFFD22DB79C}" presName="Name9" presStyleLbl="parChTrans1D2" presStyleIdx="3" presStyleCnt="4"/>
      <dgm:spPr/>
    </dgm:pt>
    <dgm:pt modelId="{0869C10A-2CBD-4ADB-8BA3-985599135CB7}" type="pres">
      <dgm:prSet presAssocID="{CDB33D7B-8128-4DF1-AF49-ECFFD22DB79C}" presName="connTx" presStyleLbl="parChTrans1D2" presStyleIdx="3" presStyleCnt="4"/>
      <dgm:spPr/>
    </dgm:pt>
    <dgm:pt modelId="{EFF831E9-821B-4A29-95CB-B3BC6D551D9D}" type="pres">
      <dgm:prSet presAssocID="{E602B6BD-5B03-451F-A0D3-168237BFA617}" presName="node" presStyleLbl="node1" presStyleIdx="3" presStyleCnt="4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0186BB4A-85D6-47B9-8C9A-6B4D46D8794D}" type="presOf" srcId="{CDB33D7B-8128-4DF1-AF49-ECFFD22DB79C}" destId="{E08CB60F-287A-41B8-9597-EA10040D7090}" srcOrd="0" destOrd="0" presId="urn:microsoft.com/office/officeart/2005/8/layout/radial1"/>
    <dgm:cxn modelId="{9FE35458-C916-4B8A-98F9-3127627C08AC}" srcId="{0B29B376-7E37-4CA0-AFE3-0DF2D2C56F9D}" destId="{7C9D1931-9B47-4ACD-BBE1-0776E7251CE2}" srcOrd="2" destOrd="0" parTransId="{7E631A80-1152-4C80-B9C6-ED394CAB80AB}" sibTransId="{7879D707-D9BF-4F2B-B944-276812FD8C64}"/>
    <dgm:cxn modelId="{FB464C5A-32A6-434C-A623-C4D4BF003471}" type="presOf" srcId="{7E631A80-1152-4C80-B9C6-ED394CAB80AB}" destId="{C0435CFA-F068-41C8-9BA0-9435A1ECF189}" srcOrd="0" destOrd="0" presId="urn:microsoft.com/office/officeart/2005/8/layout/radial1"/>
    <dgm:cxn modelId="{662D508B-3C24-4CEE-B1F7-7B5AE00B5310}" type="presOf" srcId="{7E631A80-1152-4C80-B9C6-ED394CAB80AB}" destId="{F506503F-514D-4C0C-B8FD-331C371B0761}" srcOrd="1" destOrd="0" presId="urn:microsoft.com/office/officeart/2005/8/layout/radial1"/>
    <dgm:cxn modelId="{EAE9558B-BEA2-4E60-824F-24A864938821}" type="presOf" srcId="{7C9D1931-9B47-4ACD-BBE1-0776E7251CE2}" destId="{2B2CFFC9-6A41-47A2-8297-83CE42FCCAEF}" srcOrd="0" destOrd="0" presId="urn:microsoft.com/office/officeart/2005/8/layout/radial1"/>
    <dgm:cxn modelId="{CC0A9795-667A-4864-BD59-26AAA6C1B00D}" type="presOf" srcId="{CDB33D7B-8128-4DF1-AF49-ECFFD22DB79C}" destId="{0869C10A-2CBD-4ADB-8BA3-985599135CB7}" srcOrd="1" destOrd="0" presId="urn:microsoft.com/office/officeart/2005/8/layout/radial1"/>
    <dgm:cxn modelId="{474F23C3-C080-4975-A660-C33F6993C2F5}" type="presOf" srcId="{E602B6BD-5B03-451F-A0D3-168237BFA617}" destId="{EFF831E9-821B-4A29-95CB-B3BC6D551D9D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E57FA5E5-75D9-479C-AE7F-EA4DE5C58BA4}" srcId="{0B29B376-7E37-4CA0-AFE3-0DF2D2C56F9D}" destId="{E602B6BD-5B03-451F-A0D3-168237BFA617}" srcOrd="3" destOrd="0" parTransId="{CDB33D7B-8128-4DF1-AF49-ECFFD22DB79C}" sibTransId="{BF78AED7-72C4-4879-A28B-78EF9CD49123}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536B8C4A-2000-4EC9-8A82-61F5969FA626}" type="presParOf" srcId="{EA28E10D-B361-42F3-A5B0-5B98DCA1FD1B}" destId="{C0435CFA-F068-41C8-9BA0-9435A1ECF189}" srcOrd="5" destOrd="0" presId="urn:microsoft.com/office/officeart/2005/8/layout/radial1"/>
    <dgm:cxn modelId="{51F8E430-387F-47ED-9151-08A00DC0914B}" type="presParOf" srcId="{C0435CFA-F068-41C8-9BA0-9435A1ECF189}" destId="{F506503F-514D-4C0C-B8FD-331C371B0761}" srcOrd="0" destOrd="0" presId="urn:microsoft.com/office/officeart/2005/8/layout/radial1"/>
    <dgm:cxn modelId="{49423965-E9A2-4316-A4D8-A462F7B28A43}" type="presParOf" srcId="{EA28E10D-B361-42F3-A5B0-5B98DCA1FD1B}" destId="{2B2CFFC9-6A41-47A2-8297-83CE42FCCAEF}" srcOrd="6" destOrd="0" presId="urn:microsoft.com/office/officeart/2005/8/layout/radial1"/>
    <dgm:cxn modelId="{2279BA2A-DAA2-4B7D-B9F7-BCF46C82F7E1}" type="presParOf" srcId="{EA28E10D-B361-42F3-A5B0-5B98DCA1FD1B}" destId="{E08CB60F-287A-41B8-9597-EA10040D7090}" srcOrd="7" destOrd="0" presId="urn:microsoft.com/office/officeart/2005/8/layout/radial1"/>
    <dgm:cxn modelId="{F5225DFA-092E-4134-8C4A-C14BAECCDDCC}" type="presParOf" srcId="{E08CB60F-287A-41B8-9597-EA10040D7090}" destId="{0869C10A-2CBD-4ADB-8BA3-985599135CB7}" srcOrd="0" destOrd="0" presId="urn:microsoft.com/office/officeart/2005/8/layout/radial1"/>
    <dgm:cxn modelId="{5AFBE33B-4251-4540-B506-4ACD95F5F8C9}" type="presParOf" srcId="{EA28E10D-B361-42F3-A5B0-5B98DCA1FD1B}" destId="{EFF831E9-821B-4A29-95CB-B3BC6D551D9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Factura comercial</a:t>
          </a:r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/>
      <dgm:spPr/>
      <dgm:t>
        <a:bodyPr/>
        <a:lstStyle/>
        <a:p>
          <a:r>
            <a:rPr lang="es-ES" dirty="0"/>
            <a:t>Documento que identifica</a:t>
          </a:r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/>
      <dgm:spPr/>
      <dgm:t>
        <a:bodyPr/>
        <a:lstStyle/>
        <a:p>
          <a:r>
            <a:rPr lang="es-ES" dirty="0"/>
            <a:t>Las características de los productos</a:t>
          </a:r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7C9D1931-9B47-4ACD-BBE1-0776E7251CE2}">
      <dgm:prSet phldrT="[Texto]"/>
      <dgm:spPr/>
      <dgm:t>
        <a:bodyPr/>
        <a:lstStyle/>
        <a:p>
          <a:r>
            <a:rPr lang="es-ES" dirty="0"/>
            <a:t>Incluyendo precios y pertenece </a:t>
          </a:r>
        </a:p>
      </dgm:t>
    </dgm:pt>
    <dgm:pt modelId="{7E631A80-1152-4C80-B9C6-ED394CAB80AB}" type="parTrans" cxnId="{9FE35458-C916-4B8A-98F9-3127627C08AC}">
      <dgm:prSet/>
      <dgm:spPr/>
      <dgm:t>
        <a:bodyPr/>
        <a:lstStyle/>
        <a:p>
          <a:endParaRPr lang="es-ES"/>
        </a:p>
      </dgm:t>
    </dgm:pt>
    <dgm:pt modelId="{7879D707-D9BF-4F2B-B944-276812FD8C64}" type="sibTrans" cxnId="{9FE35458-C916-4B8A-98F9-3127627C08AC}">
      <dgm:prSet/>
      <dgm:spPr/>
      <dgm:t>
        <a:bodyPr/>
        <a:lstStyle/>
        <a:p>
          <a:endParaRPr lang="es-ES"/>
        </a:p>
      </dgm:t>
    </dgm:pt>
    <dgm:pt modelId="{E602B6BD-5B03-451F-A0D3-168237BFA617}">
      <dgm:prSet phldrT="[Texto]"/>
      <dgm:spPr/>
      <dgm:t>
        <a:bodyPr/>
        <a:lstStyle/>
        <a:p>
          <a:r>
            <a:rPr lang="es-ES" dirty="0"/>
            <a:t>Al vendedor y al cliente</a:t>
          </a:r>
        </a:p>
      </dgm:t>
    </dgm:pt>
    <dgm:pt modelId="{CDB33D7B-8128-4DF1-AF49-ECFFD22DB79C}" type="parTrans" cxnId="{E57FA5E5-75D9-479C-AE7F-EA4DE5C58BA4}">
      <dgm:prSet/>
      <dgm:spPr/>
      <dgm:t>
        <a:bodyPr/>
        <a:lstStyle/>
        <a:p>
          <a:endParaRPr lang="es-ES"/>
        </a:p>
      </dgm:t>
    </dgm:pt>
    <dgm:pt modelId="{BF78AED7-72C4-4879-A28B-78EF9CD49123}" type="sibTrans" cxnId="{E57FA5E5-75D9-479C-AE7F-EA4DE5C58BA4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4"/>
      <dgm:spPr/>
    </dgm:pt>
    <dgm:pt modelId="{5F71DFA6-FB30-4E22-8053-5D15A0AD73E9}" type="pres">
      <dgm:prSet presAssocID="{6EAFC910-61F3-43B5-8834-68165E75608F}" presName="connTx" presStyleLbl="parChTrans1D2" presStyleIdx="0" presStyleCnt="4"/>
      <dgm:spPr/>
    </dgm:pt>
    <dgm:pt modelId="{80ED9751-B0C3-4336-8210-957574068AE6}" type="pres">
      <dgm:prSet presAssocID="{58B71999-7B5B-444A-AE5E-5E864FED9B6C}" presName="node" presStyleLbl="node1" presStyleIdx="0" presStyleCnt="4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4"/>
      <dgm:spPr/>
    </dgm:pt>
    <dgm:pt modelId="{0C10CF51-EDB4-4B2F-B051-D36D276E0E9E}" type="pres">
      <dgm:prSet presAssocID="{3341FAC5-D48B-481E-ABFC-64F029D299A8}" presName="connTx" presStyleLbl="parChTrans1D2" presStyleIdx="1" presStyleCnt="4"/>
      <dgm:spPr/>
    </dgm:pt>
    <dgm:pt modelId="{365D810D-C263-4446-86B5-B349EC7924DF}" type="pres">
      <dgm:prSet presAssocID="{D36F6457-9D44-4034-AA82-D490424B8F24}" presName="node" presStyleLbl="node1" presStyleIdx="1" presStyleCnt="4">
        <dgm:presLayoutVars>
          <dgm:bulletEnabled val="1"/>
        </dgm:presLayoutVars>
      </dgm:prSet>
      <dgm:spPr/>
    </dgm:pt>
    <dgm:pt modelId="{C0435CFA-F068-41C8-9BA0-9435A1ECF189}" type="pres">
      <dgm:prSet presAssocID="{7E631A80-1152-4C80-B9C6-ED394CAB80AB}" presName="Name9" presStyleLbl="parChTrans1D2" presStyleIdx="2" presStyleCnt="4"/>
      <dgm:spPr/>
    </dgm:pt>
    <dgm:pt modelId="{F506503F-514D-4C0C-B8FD-331C371B0761}" type="pres">
      <dgm:prSet presAssocID="{7E631A80-1152-4C80-B9C6-ED394CAB80AB}" presName="connTx" presStyleLbl="parChTrans1D2" presStyleIdx="2" presStyleCnt="4"/>
      <dgm:spPr/>
    </dgm:pt>
    <dgm:pt modelId="{2B2CFFC9-6A41-47A2-8297-83CE42FCCAEF}" type="pres">
      <dgm:prSet presAssocID="{7C9D1931-9B47-4ACD-BBE1-0776E7251CE2}" presName="node" presStyleLbl="node1" presStyleIdx="2" presStyleCnt="4">
        <dgm:presLayoutVars>
          <dgm:bulletEnabled val="1"/>
        </dgm:presLayoutVars>
      </dgm:prSet>
      <dgm:spPr/>
    </dgm:pt>
    <dgm:pt modelId="{E08CB60F-287A-41B8-9597-EA10040D7090}" type="pres">
      <dgm:prSet presAssocID="{CDB33D7B-8128-4DF1-AF49-ECFFD22DB79C}" presName="Name9" presStyleLbl="parChTrans1D2" presStyleIdx="3" presStyleCnt="4"/>
      <dgm:spPr/>
    </dgm:pt>
    <dgm:pt modelId="{0869C10A-2CBD-4ADB-8BA3-985599135CB7}" type="pres">
      <dgm:prSet presAssocID="{CDB33D7B-8128-4DF1-AF49-ECFFD22DB79C}" presName="connTx" presStyleLbl="parChTrans1D2" presStyleIdx="3" presStyleCnt="4"/>
      <dgm:spPr/>
    </dgm:pt>
    <dgm:pt modelId="{EFF831E9-821B-4A29-95CB-B3BC6D551D9D}" type="pres">
      <dgm:prSet presAssocID="{E602B6BD-5B03-451F-A0D3-168237BFA617}" presName="node" presStyleLbl="node1" presStyleIdx="3" presStyleCnt="4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0186BB4A-85D6-47B9-8C9A-6B4D46D8794D}" type="presOf" srcId="{CDB33D7B-8128-4DF1-AF49-ECFFD22DB79C}" destId="{E08CB60F-287A-41B8-9597-EA10040D7090}" srcOrd="0" destOrd="0" presId="urn:microsoft.com/office/officeart/2005/8/layout/radial1"/>
    <dgm:cxn modelId="{9FE35458-C916-4B8A-98F9-3127627C08AC}" srcId="{0B29B376-7E37-4CA0-AFE3-0DF2D2C56F9D}" destId="{7C9D1931-9B47-4ACD-BBE1-0776E7251CE2}" srcOrd="2" destOrd="0" parTransId="{7E631A80-1152-4C80-B9C6-ED394CAB80AB}" sibTransId="{7879D707-D9BF-4F2B-B944-276812FD8C64}"/>
    <dgm:cxn modelId="{FB464C5A-32A6-434C-A623-C4D4BF003471}" type="presOf" srcId="{7E631A80-1152-4C80-B9C6-ED394CAB80AB}" destId="{C0435CFA-F068-41C8-9BA0-9435A1ECF189}" srcOrd="0" destOrd="0" presId="urn:microsoft.com/office/officeart/2005/8/layout/radial1"/>
    <dgm:cxn modelId="{662D508B-3C24-4CEE-B1F7-7B5AE00B5310}" type="presOf" srcId="{7E631A80-1152-4C80-B9C6-ED394CAB80AB}" destId="{F506503F-514D-4C0C-B8FD-331C371B0761}" srcOrd="1" destOrd="0" presId="urn:microsoft.com/office/officeart/2005/8/layout/radial1"/>
    <dgm:cxn modelId="{EAE9558B-BEA2-4E60-824F-24A864938821}" type="presOf" srcId="{7C9D1931-9B47-4ACD-BBE1-0776E7251CE2}" destId="{2B2CFFC9-6A41-47A2-8297-83CE42FCCAEF}" srcOrd="0" destOrd="0" presId="urn:microsoft.com/office/officeart/2005/8/layout/radial1"/>
    <dgm:cxn modelId="{CC0A9795-667A-4864-BD59-26AAA6C1B00D}" type="presOf" srcId="{CDB33D7B-8128-4DF1-AF49-ECFFD22DB79C}" destId="{0869C10A-2CBD-4ADB-8BA3-985599135CB7}" srcOrd="1" destOrd="0" presId="urn:microsoft.com/office/officeart/2005/8/layout/radial1"/>
    <dgm:cxn modelId="{474F23C3-C080-4975-A660-C33F6993C2F5}" type="presOf" srcId="{E602B6BD-5B03-451F-A0D3-168237BFA617}" destId="{EFF831E9-821B-4A29-95CB-B3BC6D551D9D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E57FA5E5-75D9-479C-AE7F-EA4DE5C58BA4}" srcId="{0B29B376-7E37-4CA0-AFE3-0DF2D2C56F9D}" destId="{E602B6BD-5B03-451F-A0D3-168237BFA617}" srcOrd="3" destOrd="0" parTransId="{CDB33D7B-8128-4DF1-AF49-ECFFD22DB79C}" sibTransId="{BF78AED7-72C4-4879-A28B-78EF9CD49123}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536B8C4A-2000-4EC9-8A82-61F5969FA626}" type="presParOf" srcId="{EA28E10D-B361-42F3-A5B0-5B98DCA1FD1B}" destId="{C0435CFA-F068-41C8-9BA0-9435A1ECF189}" srcOrd="5" destOrd="0" presId="urn:microsoft.com/office/officeart/2005/8/layout/radial1"/>
    <dgm:cxn modelId="{51F8E430-387F-47ED-9151-08A00DC0914B}" type="presParOf" srcId="{C0435CFA-F068-41C8-9BA0-9435A1ECF189}" destId="{F506503F-514D-4C0C-B8FD-331C371B0761}" srcOrd="0" destOrd="0" presId="urn:microsoft.com/office/officeart/2005/8/layout/radial1"/>
    <dgm:cxn modelId="{49423965-E9A2-4316-A4D8-A462F7B28A43}" type="presParOf" srcId="{EA28E10D-B361-42F3-A5B0-5B98DCA1FD1B}" destId="{2B2CFFC9-6A41-47A2-8297-83CE42FCCAEF}" srcOrd="6" destOrd="0" presId="urn:microsoft.com/office/officeart/2005/8/layout/radial1"/>
    <dgm:cxn modelId="{2279BA2A-DAA2-4B7D-B9F7-BCF46C82F7E1}" type="presParOf" srcId="{EA28E10D-B361-42F3-A5B0-5B98DCA1FD1B}" destId="{E08CB60F-287A-41B8-9597-EA10040D7090}" srcOrd="7" destOrd="0" presId="urn:microsoft.com/office/officeart/2005/8/layout/radial1"/>
    <dgm:cxn modelId="{F5225DFA-092E-4134-8C4A-C14BAECCDDCC}" type="presParOf" srcId="{E08CB60F-287A-41B8-9597-EA10040D7090}" destId="{0869C10A-2CBD-4ADB-8BA3-985599135CB7}" srcOrd="0" destOrd="0" presId="urn:microsoft.com/office/officeart/2005/8/layout/radial1"/>
    <dgm:cxn modelId="{5AFBE33B-4251-4540-B506-4ACD95F5F8C9}" type="presParOf" srcId="{EA28E10D-B361-42F3-A5B0-5B98DCA1FD1B}" destId="{EFF831E9-821B-4A29-95CB-B3BC6D551D9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1ACADA4-85E1-4D70-A4DE-AEA79CFFE57E}" type="doc">
      <dgm:prSet loTypeId="urn:microsoft.com/office/officeart/2005/8/layout/radial6" loCatId="cycle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12D54690-CD10-48FC-9EDA-865C6154163B}">
      <dgm:prSet phldrT="[Texto]"/>
      <dgm:spPr/>
      <dgm:t>
        <a:bodyPr/>
        <a:lstStyle/>
        <a:p>
          <a:r>
            <a:rPr lang="es-ES" dirty="0"/>
            <a:t>levante</a:t>
          </a:r>
        </a:p>
      </dgm:t>
    </dgm:pt>
    <dgm:pt modelId="{CFCF7813-14BC-4105-9880-46617A78AE4D}" type="parTrans" cxnId="{DEAC21F9-CA9E-45F4-8622-C16551B8D5A0}">
      <dgm:prSet/>
      <dgm:spPr/>
      <dgm:t>
        <a:bodyPr/>
        <a:lstStyle/>
        <a:p>
          <a:endParaRPr lang="es-ES"/>
        </a:p>
      </dgm:t>
    </dgm:pt>
    <dgm:pt modelId="{E757AF30-3216-4A2E-B11A-00D7D8643715}" type="sibTrans" cxnId="{DEAC21F9-CA9E-45F4-8622-C16551B8D5A0}">
      <dgm:prSet/>
      <dgm:spPr/>
      <dgm:t>
        <a:bodyPr/>
        <a:lstStyle/>
        <a:p>
          <a:endParaRPr lang="es-ES"/>
        </a:p>
      </dgm:t>
    </dgm:pt>
    <dgm:pt modelId="{78FBAE1A-B487-4B4F-B5BA-93B4A531ED37}">
      <dgm:prSet phldrT="[Texto]"/>
      <dgm:spPr/>
      <dgm:t>
        <a:bodyPr/>
        <a:lstStyle/>
        <a:p>
          <a:r>
            <a:rPr lang="es-ES" dirty="0"/>
            <a:t>La</a:t>
          </a:r>
          <a:r>
            <a:rPr lang="es-ES" baseline="0" dirty="0"/>
            <a:t> autoridad a aduanera permite </a:t>
          </a:r>
          <a:endParaRPr lang="es-ES" dirty="0"/>
        </a:p>
      </dgm:t>
    </dgm:pt>
    <dgm:pt modelId="{648DD10C-67E8-45AD-B47D-8C7F71C09552}" type="parTrans" cxnId="{F88AA112-6C9D-498B-8E8F-05A5353E8085}">
      <dgm:prSet/>
      <dgm:spPr/>
      <dgm:t>
        <a:bodyPr/>
        <a:lstStyle/>
        <a:p>
          <a:endParaRPr lang="es-ES"/>
        </a:p>
      </dgm:t>
    </dgm:pt>
    <dgm:pt modelId="{3E04085B-9371-477E-9FF4-5D395C20BE08}" type="sibTrans" cxnId="{F88AA112-6C9D-498B-8E8F-05A5353E8085}">
      <dgm:prSet/>
      <dgm:spPr/>
      <dgm:t>
        <a:bodyPr/>
        <a:lstStyle/>
        <a:p>
          <a:endParaRPr lang="es-ES"/>
        </a:p>
      </dgm:t>
    </dgm:pt>
    <dgm:pt modelId="{5F088467-9AEB-439E-BD6D-DC497687A8E8}">
      <dgm:prSet phldrT="[Texto]"/>
      <dgm:spPr/>
      <dgm:t>
        <a:bodyPr/>
        <a:lstStyle/>
        <a:p>
          <a:r>
            <a:rPr lang="es-ES" dirty="0"/>
            <a:t>La</a:t>
          </a:r>
          <a:r>
            <a:rPr lang="es-ES" baseline="0" dirty="0"/>
            <a:t> disposición de la mercancía</a:t>
          </a:r>
          <a:endParaRPr lang="es-ES" dirty="0"/>
        </a:p>
      </dgm:t>
    </dgm:pt>
    <dgm:pt modelId="{020ED72E-F15F-4B81-957C-251A5B648896}" type="parTrans" cxnId="{E4EA400C-8979-41CC-A590-F4C490FD3A4D}">
      <dgm:prSet/>
      <dgm:spPr/>
      <dgm:t>
        <a:bodyPr/>
        <a:lstStyle/>
        <a:p>
          <a:endParaRPr lang="es-ES"/>
        </a:p>
      </dgm:t>
    </dgm:pt>
    <dgm:pt modelId="{8791192A-14A0-4E50-9559-918F249B5B69}" type="sibTrans" cxnId="{E4EA400C-8979-41CC-A590-F4C490FD3A4D}">
      <dgm:prSet/>
      <dgm:spPr/>
      <dgm:t>
        <a:bodyPr/>
        <a:lstStyle/>
        <a:p>
          <a:endParaRPr lang="es-ES"/>
        </a:p>
      </dgm:t>
    </dgm:pt>
    <dgm:pt modelId="{B53DEFD9-E387-448D-AF71-1B074BFD2655}">
      <dgm:prSet phldrT="[Texto]"/>
      <dgm:spPr/>
      <dgm:t>
        <a:bodyPr/>
        <a:lstStyle/>
        <a:p>
          <a:r>
            <a:rPr lang="es-ES" dirty="0"/>
            <a:t>Antes</a:t>
          </a:r>
          <a:r>
            <a:rPr lang="es-ES" baseline="0" dirty="0"/>
            <a:t> de la aprobación o </a:t>
          </a:r>
          <a:endParaRPr lang="es-ES" dirty="0"/>
        </a:p>
      </dgm:t>
    </dgm:pt>
    <dgm:pt modelId="{A58524A6-6CC1-4A16-A7FF-8433EE0ADEAA}" type="parTrans" cxnId="{5C34CD1E-30F6-48E4-85A1-EBA8CF29ECAA}">
      <dgm:prSet/>
      <dgm:spPr/>
      <dgm:t>
        <a:bodyPr/>
        <a:lstStyle/>
        <a:p>
          <a:endParaRPr lang="es-ES"/>
        </a:p>
      </dgm:t>
    </dgm:pt>
    <dgm:pt modelId="{8378B78B-9625-4D2E-970E-4E349995644E}" type="sibTrans" cxnId="{5C34CD1E-30F6-48E4-85A1-EBA8CF29ECAA}">
      <dgm:prSet/>
      <dgm:spPr/>
      <dgm:t>
        <a:bodyPr/>
        <a:lstStyle/>
        <a:p>
          <a:endParaRPr lang="es-ES"/>
        </a:p>
      </dgm:t>
    </dgm:pt>
    <dgm:pt modelId="{5F12B9B6-9E68-497B-927F-012DA717BC45}">
      <dgm:prSet phldrT="[Texto]"/>
      <dgm:spPr/>
      <dgm:t>
        <a:bodyPr/>
        <a:lstStyle/>
        <a:p>
          <a:r>
            <a:rPr lang="es-ES" dirty="0"/>
            <a:t>Cumplimiento de los requisitos legales</a:t>
          </a:r>
        </a:p>
      </dgm:t>
    </dgm:pt>
    <dgm:pt modelId="{BCF2F744-0528-43D7-997B-8EE4BE13F063}" type="parTrans" cxnId="{3076B21B-09EF-4E9C-8777-8CBE6BC5AC28}">
      <dgm:prSet/>
      <dgm:spPr/>
      <dgm:t>
        <a:bodyPr/>
        <a:lstStyle/>
        <a:p>
          <a:endParaRPr lang="es-ES"/>
        </a:p>
      </dgm:t>
    </dgm:pt>
    <dgm:pt modelId="{A4F1E532-6A6F-4C1F-AA98-04CE6A40C506}" type="sibTrans" cxnId="{3076B21B-09EF-4E9C-8777-8CBE6BC5AC28}">
      <dgm:prSet/>
      <dgm:spPr/>
      <dgm:t>
        <a:bodyPr/>
        <a:lstStyle/>
        <a:p>
          <a:endParaRPr lang="es-ES"/>
        </a:p>
      </dgm:t>
    </dgm:pt>
    <dgm:pt modelId="{4526CE23-9648-4BCF-91DF-A868A6772106}" type="pres">
      <dgm:prSet presAssocID="{B1ACADA4-85E1-4D70-A4DE-AEA79CFFE5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507C72-7F2F-4586-978F-9497B70DA90A}" type="pres">
      <dgm:prSet presAssocID="{12D54690-CD10-48FC-9EDA-865C6154163B}" presName="centerShape" presStyleLbl="node0" presStyleIdx="0" presStyleCnt="1"/>
      <dgm:spPr/>
    </dgm:pt>
    <dgm:pt modelId="{0808AD68-8E75-4718-94CE-8CE6A37F05B1}" type="pres">
      <dgm:prSet presAssocID="{78FBAE1A-B487-4B4F-B5BA-93B4A531ED37}" presName="node" presStyleLbl="node1" presStyleIdx="0" presStyleCnt="4">
        <dgm:presLayoutVars>
          <dgm:bulletEnabled val="1"/>
        </dgm:presLayoutVars>
      </dgm:prSet>
      <dgm:spPr/>
    </dgm:pt>
    <dgm:pt modelId="{31BFF305-690F-40A0-A233-1473864BE561}" type="pres">
      <dgm:prSet presAssocID="{78FBAE1A-B487-4B4F-B5BA-93B4A531ED37}" presName="dummy" presStyleCnt="0"/>
      <dgm:spPr/>
    </dgm:pt>
    <dgm:pt modelId="{172C5543-41CB-40E1-983D-364A67E25A88}" type="pres">
      <dgm:prSet presAssocID="{3E04085B-9371-477E-9FF4-5D395C20BE08}" presName="sibTrans" presStyleLbl="sibTrans2D1" presStyleIdx="0" presStyleCnt="4"/>
      <dgm:spPr/>
    </dgm:pt>
    <dgm:pt modelId="{394C1124-5DB1-49B2-BC73-C27C99466203}" type="pres">
      <dgm:prSet presAssocID="{5F088467-9AEB-439E-BD6D-DC497687A8E8}" presName="node" presStyleLbl="node1" presStyleIdx="1" presStyleCnt="4">
        <dgm:presLayoutVars>
          <dgm:bulletEnabled val="1"/>
        </dgm:presLayoutVars>
      </dgm:prSet>
      <dgm:spPr/>
    </dgm:pt>
    <dgm:pt modelId="{AD1B9D2B-2327-4FEA-9F0D-A3977A821536}" type="pres">
      <dgm:prSet presAssocID="{5F088467-9AEB-439E-BD6D-DC497687A8E8}" presName="dummy" presStyleCnt="0"/>
      <dgm:spPr/>
    </dgm:pt>
    <dgm:pt modelId="{B778EE88-23E1-4FA1-AF8A-C636435D422A}" type="pres">
      <dgm:prSet presAssocID="{8791192A-14A0-4E50-9559-918F249B5B69}" presName="sibTrans" presStyleLbl="sibTrans2D1" presStyleIdx="1" presStyleCnt="4"/>
      <dgm:spPr/>
    </dgm:pt>
    <dgm:pt modelId="{F9517CB3-DE31-4AC7-B8EE-C061B4E00740}" type="pres">
      <dgm:prSet presAssocID="{B53DEFD9-E387-448D-AF71-1B074BFD2655}" presName="node" presStyleLbl="node1" presStyleIdx="2" presStyleCnt="4">
        <dgm:presLayoutVars>
          <dgm:bulletEnabled val="1"/>
        </dgm:presLayoutVars>
      </dgm:prSet>
      <dgm:spPr/>
    </dgm:pt>
    <dgm:pt modelId="{A90D85A5-3CF0-43FB-9900-F12D3C0483DD}" type="pres">
      <dgm:prSet presAssocID="{B53DEFD9-E387-448D-AF71-1B074BFD2655}" presName="dummy" presStyleCnt="0"/>
      <dgm:spPr/>
    </dgm:pt>
    <dgm:pt modelId="{A251834D-88E9-4D40-BC46-AF10AA482FD1}" type="pres">
      <dgm:prSet presAssocID="{8378B78B-9625-4D2E-970E-4E349995644E}" presName="sibTrans" presStyleLbl="sibTrans2D1" presStyleIdx="2" presStyleCnt="4"/>
      <dgm:spPr/>
    </dgm:pt>
    <dgm:pt modelId="{90560BD1-EB66-4000-A71B-EC9FE737D3D9}" type="pres">
      <dgm:prSet presAssocID="{5F12B9B6-9E68-497B-927F-012DA717BC45}" presName="node" presStyleLbl="node1" presStyleIdx="3" presStyleCnt="4">
        <dgm:presLayoutVars>
          <dgm:bulletEnabled val="1"/>
        </dgm:presLayoutVars>
      </dgm:prSet>
      <dgm:spPr/>
    </dgm:pt>
    <dgm:pt modelId="{557C8E41-6E96-4399-8111-695DD045F01C}" type="pres">
      <dgm:prSet presAssocID="{5F12B9B6-9E68-497B-927F-012DA717BC45}" presName="dummy" presStyleCnt="0"/>
      <dgm:spPr/>
    </dgm:pt>
    <dgm:pt modelId="{0B953FD2-7E21-4AC6-A539-2B96CBBA4297}" type="pres">
      <dgm:prSet presAssocID="{A4F1E532-6A6F-4C1F-AA98-04CE6A40C506}" presName="sibTrans" presStyleLbl="sibTrans2D1" presStyleIdx="3" presStyleCnt="4"/>
      <dgm:spPr/>
    </dgm:pt>
  </dgm:ptLst>
  <dgm:cxnLst>
    <dgm:cxn modelId="{E4EA400C-8979-41CC-A590-F4C490FD3A4D}" srcId="{12D54690-CD10-48FC-9EDA-865C6154163B}" destId="{5F088467-9AEB-439E-BD6D-DC497687A8E8}" srcOrd="1" destOrd="0" parTransId="{020ED72E-F15F-4B81-957C-251A5B648896}" sibTransId="{8791192A-14A0-4E50-9559-918F249B5B69}"/>
    <dgm:cxn modelId="{F88AA112-6C9D-498B-8E8F-05A5353E8085}" srcId="{12D54690-CD10-48FC-9EDA-865C6154163B}" destId="{78FBAE1A-B487-4B4F-B5BA-93B4A531ED37}" srcOrd="0" destOrd="0" parTransId="{648DD10C-67E8-45AD-B47D-8C7F71C09552}" sibTransId="{3E04085B-9371-477E-9FF4-5D395C20BE08}"/>
    <dgm:cxn modelId="{3076B21B-09EF-4E9C-8777-8CBE6BC5AC28}" srcId="{12D54690-CD10-48FC-9EDA-865C6154163B}" destId="{5F12B9B6-9E68-497B-927F-012DA717BC45}" srcOrd="3" destOrd="0" parTransId="{BCF2F744-0528-43D7-997B-8EE4BE13F063}" sibTransId="{A4F1E532-6A6F-4C1F-AA98-04CE6A40C506}"/>
    <dgm:cxn modelId="{89C0D61B-A171-4856-AB3E-CC8B4AD413C4}" type="presOf" srcId="{78FBAE1A-B487-4B4F-B5BA-93B4A531ED37}" destId="{0808AD68-8E75-4718-94CE-8CE6A37F05B1}" srcOrd="0" destOrd="0" presId="urn:microsoft.com/office/officeart/2005/8/layout/radial6"/>
    <dgm:cxn modelId="{5C34CD1E-30F6-48E4-85A1-EBA8CF29ECAA}" srcId="{12D54690-CD10-48FC-9EDA-865C6154163B}" destId="{B53DEFD9-E387-448D-AF71-1B074BFD2655}" srcOrd="2" destOrd="0" parTransId="{A58524A6-6CC1-4A16-A7FF-8433EE0ADEAA}" sibTransId="{8378B78B-9625-4D2E-970E-4E349995644E}"/>
    <dgm:cxn modelId="{69C1CB25-CFAC-4872-A72E-4C4F82B1AD1E}" type="presOf" srcId="{B53DEFD9-E387-448D-AF71-1B074BFD2655}" destId="{F9517CB3-DE31-4AC7-B8EE-C061B4E00740}" srcOrd="0" destOrd="0" presId="urn:microsoft.com/office/officeart/2005/8/layout/radial6"/>
    <dgm:cxn modelId="{59364B26-C484-47FC-8792-8391FEE31112}" type="presOf" srcId="{A4F1E532-6A6F-4C1F-AA98-04CE6A40C506}" destId="{0B953FD2-7E21-4AC6-A539-2B96CBBA4297}" srcOrd="0" destOrd="0" presId="urn:microsoft.com/office/officeart/2005/8/layout/radial6"/>
    <dgm:cxn modelId="{5BF23C62-8A02-45D2-AE69-AA20A69EAD5B}" type="presOf" srcId="{8378B78B-9625-4D2E-970E-4E349995644E}" destId="{A251834D-88E9-4D40-BC46-AF10AA482FD1}" srcOrd="0" destOrd="0" presId="urn:microsoft.com/office/officeart/2005/8/layout/radial6"/>
    <dgm:cxn modelId="{968BEE62-DB19-4C62-8E62-254A2559019D}" type="presOf" srcId="{3E04085B-9371-477E-9FF4-5D395C20BE08}" destId="{172C5543-41CB-40E1-983D-364A67E25A88}" srcOrd="0" destOrd="0" presId="urn:microsoft.com/office/officeart/2005/8/layout/radial6"/>
    <dgm:cxn modelId="{2404D949-DCB0-4D00-BD74-2D2D23002F31}" type="presOf" srcId="{12D54690-CD10-48FC-9EDA-865C6154163B}" destId="{12507C72-7F2F-4586-978F-9497B70DA90A}" srcOrd="0" destOrd="0" presId="urn:microsoft.com/office/officeart/2005/8/layout/radial6"/>
    <dgm:cxn modelId="{4E505FBA-5B56-461D-B4F5-C8819D0A73BB}" type="presOf" srcId="{8791192A-14A0-4E50-9559-918F249B5B69}" destId="{B778EE88-23E1-4FA1-AF8A-C636435D422A}" srcOrd="0" destOrd="0" presId="urn:microsoft.com/office/officeart/2005/8/layout/radial6"/>
    <dgm:cxn modelId="{291A60D9-EE38-4AEF-93BE-1B8DB67AFC83}" type="presOf" srcId="{B1ACADA4-85E1-4D70-A4DE-AEA79CFFE57E}" destId="{4526CE23-9648-4BCF-91DF-A868A6772106}" srcOrd="0" destOrd="0" presId="urn:microsoft.com/office/officeart/2005/8/layout/radial6"/>
    <dgm:cxn modelId="{DEAC21F9-CA9E-45F4-8622-C16551B8D5A0}" srcId="{B1ACADA4-85E1-4D70-A4DE-AEA79CFFE57E}" destId="{12D54690-CD10-48FC-9EDA-865C6154163B}" srcOrd="0" destOrd="0" parTransId="{CFCF7813-14BC-4105-9880-46617A78AE4D}" sibTransId="{E757AF30-3216-4A2E-B11A-00D7D8643715}"/>
    <dgm:cxn modelId="{7970B7FC-F860-44DC-9F5C-4AB51EB804F0}" type="presOf" srcId="{5F12B9B6-9E68-497B-927F-012DA717BC45}" destId="{90560BD1-EB66-4000-A71B-EC9FE737D3D9}" srcOrd="0" destOrd="0" presId="urn:microsoft.com/office/officeart/2005/8/layout/radial6"/>
    <dgm:cxn modelId="{A605D6FF-34D5-4F6B-A672-F6C613727F09}" type="presOf" srcId="{5F088467-9AEB-439E-BD6D-DC497687A8E8}" destId="{394C1124-5DB1-49B2-BC73-C27C99466203}" srcOrd="0" destOrd="0" presId="urn:microsoft.com/office/officeart/2005/8/layout/radial6"/>
    <dgm:cxn modelId="{7AC53A53-878D-4A3B-B681-5E72A6B405EF}" type="presParOf" srcId="{4526CE23-9648-4BCF-91DF-A868A6772106}" destId="{12507C72-7F2F-4586-978F-9497B70DA90A}" srcOrd="0" destOrd="0" presId="urn:microsoft.com/office/officeart/2005/8/layout/radial6"/>
    <dgm:cxn modelId="{674DD424-34D7-49D0-BBBC-D0CEDD61A15E}" type="presParOf" srcId="{4526CE23-9648-4BCF-91DF-A868A6772106}" destId="{0808AD68-8E75-4718-94CE-8CE6A37F05B1}" srcOrd="1" destOrd="0" presId="urn:microsoft.com/office/officeart/2005/8/layout/radial6"/>
    <dgm:cxn modelId="{BD338822-C558-4A76-8892-A226E309E24F}" type="presParOf" srcId="{4526CE23-9648-4BCF-91DF-A868A6772106}" destId="{31BFF305-690F-40A0-A233-1473864BE561}" srcOrd="2" destOrd="0" presId="urn:microsoft.com/office/officeart/2005/8/layout/radial6"/>
    <dgm:cxn modelId="{54C2ACE8-FE23-40C7-A4DB-775299C4860C}" type="presParOf" srcId="{4526CE23-9648-4BCF-91DF-A868A6772106}" destId="{172C5543-41CB-40E1-983D-364A67E25A88}" srcOrd="3" destOrd="0" presId="urn:microsoft.com/office/officeart/2005/8/layout/radial6"/>
    <dgm:cxn modelId="{63ABDED4-1D75-4943-ADEA-8AE6B73045B7}" type="presParOf" srcId="{4526CE23-9648-4BCF-91DF-A868A6772106}" destId="{394C1124-5DB1-49B2-BC73-C27C99466203}" srcOrd="4" destOrd="0" presId="urn:microsoft.com/office/officeart/2005/8/layout/radial6"/>
    <dgm:cxn modelId="{C6101D33-30F0-44B1-AF8B-C8CAA2370A5C}" type="presParOf" srcId="{4526CE23-9648-4BCF-91DF-A868A6772106}" destId="{AD1B9D2B-2327-4FEA-9F0D-A3977A821536}" srcOrd="5" destOrd="0" presId="urn:microsoft.com/office/officeart/2005/8/layout/radial6"/>
    <dgm:cxn modelId="{CA5D779A-3283-4517-BC25-FBCD262BBA36}" type="presParOf" srcId="{4526CE23-9648-4BCF-91DF-A868A6772106}" destId="{B778EE88-23E1-4FA1-AF8A-C636435D422A}" srcOrd="6" destOrd="0" presId="urn:microsoft.com/office/officeart/2005/8/layout/radial6"/>
    <dgm:cxn modelId="{5B0D0C93-C791-4DC9-BABE-004937A952FA}" type="presParOf" srcId="{4526CE23-9648-4BCF-91DF-A868A6772106}" destId="{F9517CB3-DE31-4AC7-B8EE-C061B4E00740}" srcOrd="7" destOrd="0" presId="urn:microsoft.com/office/officeart/2005/8/layout/radial6"/>
    <dgm:cxn modelId="{D5147D2E-3A1F-4B59-B251-F326DC46163A}" type="presParOf" srcId="{4526CE23-9648-4BCF-91DF-A868A6772106}" destId="{A90D85A5-3CF0-43FB-9900-F12D3C0483DD}" srcOrd="8" destOrd="0" presId="urn:microsoft.com/office/officeart/2005/8/layout/radial6"/>
    <dgm:cxn modelId="{B625DABA-B178-49F6-A64F-312A5B1A2A40}" type="presParOf" srcId="{4526CE23-9648-4BCF-91DF-A868A6772106}" destId="{A251834D-88E9-4D40-BC46-AF10AA482FD1}" srcOrd="9" destOrd="0" presId="urn:microsoft.com/office/officeart/2005/8/layout/radial6"/>
    <dgm:cxn modelId="{D9E85732-D583-45B1-835F-31AF01041F02}" type="presParOf" srcId="{4526CE23-9648-4BCF-91DF-A868A6772106}" destId="{90560BD1-EB66-4000-A71B-EC9FE737D3D9}" srcOrd="10" destOrd="0" presId="urn:microsoft.com/office/officeart/2005/8/layout/radial6"/>
    <dgm:cxn modelId="{B05E2B67-5FF0-4E19-B5EA-6F55451217B6}" type="presParOf" srcId="{4526CE23-9648-4BCF-91DF-A868A6772106}" destId="{557C8E41-6E96-4399-8111-695DD045F01C}" srcOrd="11" destOrd="0" presId="urn:microsoft.com/office/officeart/2005/8/layout/radial6"/>
    <dgm:cxn modelId="{E2E7BFED-0310-49F4-A1CF-4492982539CF}" type="presParOf" srcId="{4526CE23-9648-4BCF-91DF-A868A6772106}" destId="{0B953FD2-7E21-4AC6-A539-2B96CBBA429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B1ACADA4-85E1-4D70-A4DE-AEA79CFFE57E}" type="doc">
      <dgm:prSet loTypeId="urn:microsoft.com/office/officeart/2005/8/layout/radial6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12D54690-CD10-48FC-9EDA-865C6154163B}">
      <dgm:prSet phldrT="[Texto]"/>
      <dgm:spPr/>
      <dgm:t>
        <a:bodyPr/>
        <a:lstStyle/>
        <a:p>
          <a:r>
            <a:rPr lang="es-ES" dirty="0"/>
            <a:t>Lista de empaque</a:t>
          </a:r>
        </a:p>
      </dgm:t>
    </dgm:pt>
    <dgm:pt modelId="{CFCF7813-14BC-4105-9880-46617A78AE4D}" type="parTrans" cxnId="{DEAC21F9-CA9E-45F4-8622-C16551B8D5A0}">
      <dgm:prSet/>
      <dgm:spPr/>
      <dgm:t>
        <a:bodyPr/>
        <a:lstStyle/>
        <a:p>
          <a:endParaRPr lang="es-ES"/>
        </a:p>
      </dgm:t>
    </dgm:pt>
    <dgm:pt modelId="{E757AF30-3216-4A2E-B11A-00D7D8643715}" type="sibTrans" cxnId="{DEAC21F9-CA9E-45F4-8622-C16551B8D5A0}">
      <dgm:prSet/>
      <dgm:spPr/>
      <dgm:t>
        <a:bodyPr/>
        <a:lstStyle/>
        <a:p>
          <a:endParaRPr lang="es-ES"/>
        </a:p>
      </dgm:t>
    </dgm:pt>
    <dgm:pt modelId="{78FBAE1A-B487-4B4F-B5BA-93B4A531ED37}">
      <dgm:prSet phldrT="[Texto]"/>
      <dgm:spPr/>
      <dgm:t>
        <a:bodyPr/>
        <a:lstStyle/>
        <a:p>
          <a:r>
            <a:rPr lang="es-ES" dirty="0"/>
            <a:t>Documento comercial </a:t>
          </a:r>
        </a:p>
      </dgm:t>
    </dgm:pt>
    <dgm:pt modelId="{648DD10C-67E8-45AD-B47D-8C7F71C09552}" type="parTrans" cxnId="{F88AA112-6C9D-498B-8E8F-05A5353E8085}">
      <dgm:prSet/>
      <dgm:spPr/>
      <dgm:t>
        <a:bodyPr/>
        <a:lstStyle/>
        <a:p>
          <a:endParaRPr lang="es-ES"/>
        </a:p>
      </dgm:t>
    </dgm:pt>
    <dgm:pt modelId="{3E04085B-9371-477E-9FF4-5D395C20BE08}" type="sibTrans" cxnId="{F88AA112-6C9D-498B-8E8F-05A5353E8085}">
      <dgm:prSet/>
      <dgm:spPr/>
      <dgm:t>
        <a:bodyPr/>
        <a:lstStyle/>
        <a:p>
          <a:endParaRPr lang="es-ES"/>
        </a:p>
      </dgm:t>
    </dgm:pt>
    <dgm:pt modelId="{5F088467-9AEB-439E-BD6D-DC497687A8E8}">
      <dgm:prSet phldrT="[Texto]"/>
      <dgm:spPr/>
      <dgm:t>
        <a:bodyPr/>
        <a:lstStyle/>
        <a:p>
          <a:r>
            <a:rPr lang="es-ES" dirty="0"/>
            <a:t>Que</a:t>
          </a:r>
          <a:r>
            <a:rPr lang="es-ES" baseline="0" dirty="0"/>
            <a:t> detalla la mercancía </a:t>
          </a:r>
          <a:endParaRPr lang="es-ES" dirty="0"/>
        </a:p>
      </dgm:t>
    </dgm:pt>
    <dgm:pt modelId="{020ED72E-F15F-4B81-957C-251A5B648896}" type="parTrans" cxnId="{E4EA400C-8979-41CC-A590-F4C490FD3A4D}">
      <dgm:prSet/>
      <dgm:spPr/>
      <dgm:t>
        <a:bodyPr/>
        <a:lstStyle/>
        <a:p>
          <a:endParaRPr lang="es-ES"/>
        </a:p>
      </dgm:t>
    </dgm:pt>
    <dgm:pt modelId="{8791192A-14A0-4E50-9559-918F249B5B69}" type="sibTrans" cxnId="{E4EA400C-8979-41CC-A590-F4C490FD3A4D}">
      <dgm:prSet/>
      <dgm:spPr/>
      <dgm:t>
        <a:bodyPr/>
        <a:lstStyle/>
        <a:p>
          <a:endParaRPr lang="es-ES"/>
        </a:p>
      </dgm:t>
    </dgm:pt>
    <dgm:pt modelId="{5F12B9B6-9E68-497B-927F-012DA717BC45}">
      <dgm:prSet phldrT="[Texto]"/>
      <dgm:spPr/>
      <dgm:t>
        <a:bodyPr/>
        <a:lstStyle/>
        <a:p>
          <a:r>
            <a:rPr lang="es-ES" dirty="0"/>
            <a:t>Contenida en cada unidad o bulto</a:t>
          </a:r>
        </a:p>
      </dgm:t>
    </dgm:pt>
    <dgm:pt modelId="{BCF2F744-0528-43D7-997B-8EE4BE13F063}" type="parTrans" cxnId="{3076B21B-09EF-4E9C-8777-8CBE6BC5AC28}">
      <dgm:prSet/>
      <dgm:spPr/>
      <dgm:t>
        <a:bodyPr/>
        <a:lstStyle/>
        <a:p>
          <a:endParaRPr lang="es-ES"/>
        </a:p>
      </dgm:t>
    </dgm:pt>
    <dgm:pt modelId="{A4F1E532-6A6F-4C1F-AA98-04CE6A40C506}" type="sibTrans" cxnId="{3076B21B-09EF-4E9C-8777-8CBE6BC5AC28}">
      <dgm:prSet/>
      <dgm:spPr/>
      <dgm:t>
        <a:bodyPr/>
        <a:lstStyle/>
        <a:p>
          <a:endParaRPr lang="es-ES"/>
        </a:p>
      </dgm:t>
    </dgm:pt>
    <dgm:pt modelId="{4526CE23-9648-4BCF-91DF-A868A6772106}" type="pres">
      <dgm:prSet presAssocID="{B1ACADA4-85E1-4D70-A4DE-AEA79CFFE5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507C72-7F2F-4586-978F-9497B70DA90A}" type="pres">
      <dgm:prSet presAssocID="{12D54690-CD10-48FC-9EDA-865C6154163B}" presName="centerShape" presStyleLbl="node0" presStyleIdx="0" presStyleCnt="1"/>
      <dgm:spPr/>
    </dgm:pt>
    <dgm:pt modelId="{0808AD68-8E75-4718-94CE-8CE6A37F05B1}" type="pres">
      <dgm:prSet presAssocID="{78FBAE1A-B487-4B4F-B5BA-93B4A531ED37}" presName="node" presStyleLbl="node1" presStyleIdx="0" presStyleCnt="3">
        <dgm:presLayoutVars>
          <dgm:bulletEnabled val="1"/>
        </dgm:presLayoutVars>
      </dgm:prSet>
      <dgm:spPr/>
    </dgm:pt>
    <dgm:pt modelId="{31BFF305-690F-40A0-A233-1473864BE561}" type="pres">
      <dgm:prSet presAssocID="{78FBAE1A-B487-4B4F-B5BA-93B4A531ED37}" presName="dummy" presStyleCnt="0"/>
      <dgm:spPr/>
    </dgm:pt>
    <dgm:pt modelId="{172C5543-41CB-40E1-983D-364A67E25A88}" type="pres">
      <dgm:prSet presAssocID="{3E04085B-9371-477E-9FF4-5D395C20BE08}" presName="sibTrans" presStyleLbl="sibTrans2D1" presStyleIdx="0" presStyleCnt="3"/>
      <dgm:spPr/>
    </dgm:pt>
    <dgm:pt modelId="{394C1124-5DB1-49B2-BC73-C27C99466203}" type="pres">
      <dgm:prSet presAssocID="{5F088467-9AEB-439E-BD6D-DC497687A8E8}" presName="node" presStyleLbl="node1" presStyleIdx="1" presStyleCnt="3">
        <dgm:presLayoutVars>
          <dgm:bulletEnabled val="1"/>
        </dgm:presLayoutVars>
      </dgm:prSet>
      <dgm:spPr/>
    </dgm:pt>
    <dgm:pt modelId="{AD1B9D2B-2327-4FEA-9F0D-A3977A821536}" type="pres">
      <dgm:prSet presAssocID="{5F088467-9AEB-439E-BD6D-DC497687A8E8}" presName="dummy" presStyleCnt="0"/>
      <dgm:spPr/>
    </dgm:pt>
    <dgm:pt modelId="{B778EE88-23E1-4FA1-AF8A-C636435D422A}" type="pres">
      <dgm:prSet presAssocID="{8791192A-14A0-4E50-9559-918F249B5B69}" presName="sibTrans" presStyleLbl="sibTrans2D1" presStyleIdx="1" presStyleCnt="3"/>
      <dgm:spPr/>
    </dgm:pt>
    <dgm:pt modelId="{90560BD1-EB66-4000-A71B-EC9FE737D3D9}" type="pres">
      <dgm:prSet presAssocID="{5F12B9B6-9E68-497B-927F-012DA717BC45}" presName="node" presStyleLbl="node1" presStyleIdx="2" presStyleCnt="3">
        <dgm:presLayoutVars>
          <dgm:bulletEnabled val="1"/>
        </dgm:presLayoutVars>
      </dgm:prSet>
      <dgm:spPr/>
    </dgm:pt>
    <dgm:pt modelId="{557C8E41-6E96-4399-8111-695DD045F01C}" type="pres">
      <dgm:prSet presAssocID="{5F12B9B6-9E68-497B-927F-012DA717BC45}" presName="dummy" presStyleCnt="0"/>
      <dgm:spPr/>
    </dgm:pt>
    <dgm:pt modelId="{0B953FD2-7E21-4AC6-A539-2B96CBBA4297}" type="pres">
      <dgm:prSet presAssocID="{A4F1E532-6A6F-4C1F-AA98-04CE6A40C506}" presName="sibTrans" presStyleLbl="sibTrans2D1" presStyleIdx="2" presStyleCnt="3"/>
      <dgm:spPr/>
    </dgm:pt>
  </dgm:ptLst>
  <dgm:cxnLst>
    <dgm:cxn modelId="{E4EA400C-8979-41CC-A590-F4C490FD3A4D}" srcId="{12D54690-CD10-48FC-9EDA-865C6154163B}" destId="{5F088467-9AEB-439E-BD6D-DC497687A8E8}" srcOrd="1" destOrd="0" parTransId="{020ED72E-F15F-4B81-957C-251A5B648896}" sibTransId="{8791192A-14A0-4E50-9559-918F249B5B69}"/>
    <dgm:cxn modelId="{F88AA112-6C9D-498B-8E8F-05A5353E8085}" srcId="{12D54690-CD10-48FC-9EDA-865C6154163B}" destId="{78FBAE1A-B487-4B4F-B5BA-93B4A531ED37}" srcOrd="0" destOrd="0" parTransId="{648DD10C-67E8-45AD-B47D-8C7F71C09552}" sibTransId="{3E04085B-9371-477E-9FF4-5D395C20BE08}"/>
    <dgm:cxn modelId="{3076B21B-09EF-4E9C-8777-8CBE6BC5AC28}" srcId="{12D54690-CD10-48FC-9EDA-865C6154163B}" destId="{5F12B9B6-9E68-497B-927F-012DA717BC45}" srcOrd="2" destOrd="0" parTransId="{BCF2F744-0528-43D7-997B-8EE4BE13F063}" sibTransId="{A4F1E532-6A6F-4C1F-AA98-04CE6A40C506}"/>
    <dgm:cxn modelId="{89C0D61B-A171-4856-AB3E-CC8B4AD413C4}" type="presOf" srcId="{78FBAE1A-B487-4B4F-B5BA-93B4A531ED37}" destId="{0808AD68-8E75-4718-94CE-8CE6A37F05B1}" srcOrd="0" destOrd="0" presId="urn:microsoft.com/office/officeart/2005/8/layout/radial6"/>
    <dgm:cxn modelId="{59364B26-C484-47FC-8792-8391FEE31112}" type="presOf" srcId="{A4F1E532-6A6F-4C1F-AA98-04CE6A40C506}" destId="{0B953FD2-7E21-4AC6-A539-2B96CBBA4297}" srcOrd="0" destOrd="0" presId="urn:microsoft.com/office/officeart/2005/8/layout/radial6"/>
    <dgm:cxn modelId="{968BEE62-DB19-4C62-8E62-254A2559019D}" type="presOf" srcId="{3E04085B-9371-477E-9FF4-5D395C20BE08}" destId="{172C5543-41CB-40E1-983D-364A67E25A88}" srcOrd="0" destOrd="0" presId="urn:microsoft.com/office/officeart/2005/8/layout/radial6"/>
    <dgm:cxn modelId="{2404D949-DCB0-4D00-BD74-2D2D23002F31}" type="presOf" srcId="{12D54690-CD10-48FC-9EDA-865C6154163B}" destId="{12507C72-7F2F-4586-978F-9497B70DA90A}" srcOrd="0" destOrd="0" presId="urn:microsoft.com/office/officeart/2005/8/layout/radial6"/>
    <dgm:cxn modelId="{4E505FBA-5B56-461D-B4F5-C8819D0A73BB}" type="presOf" srcId="{8791192A-14A0-4E50-9559-918F249B5B69}" destId="{B778EE88-23E1-4FA1-AF8A-C636435D422A}" srcOrd="0" destOrd="0" presId="urn:microsoft.com/office/officeart/2005/8/layout/radial6"/>
    <dgm:cxn modelId="{291A60D9-EE38-4AEF-93BE-1B8DB67AFC83}" type="presOf" srcId="{B1ACADA4-85E1-4D70-A4DE-AEA79CFFE57E}" destId="{4526CE23-9648-4BCF-91DF-A868A6772106}" srcOrd="0" destOrd="0" presId="urn:microsoft.com/office/officeart/2005/8/layout/radial6"/>
    <dgm:cxn modelId="{DEAC21F9-CA9E-45F4-8622-C16551B8D5A0}" srcId="{B1ACADA4-85E1-4D70-A4DE-AEA79CFFE57E}" destId="{12D54690-CD10-48FC-9EDA-865C6154163B}" srcOrd="0" destOrd="0" parTransId="{CFCF7813-14BC-4105-9880-46617A78AE4D}" sibTransId="{E757AF30-3216-4A2E-B11A-00D7D8643715}"/>
    <dgm:cxn modelId="{7970B7FC-F860-44DC-9F5C-4AB51EB804F0}" type="presOf" srcId="{5F12B9B6-9E68-497B-927F-012DA717BC45}" destId="{90560BD1-EB66-4000-A71B-EC9FE737D3D9}" srcOrd="0" destOrd="0" presId="urn:microsoft.com/office/officeart/2005/8/layout/radial6"/>
    <dgm:cxn modelId="{A605D6FF-34D5-4F6B-A672-F6C613727F09}" type="presOf" srcId="{5F088467-9AEB-439E-BD6D-DC497687A8E8}" destId="{394C1124-5DB1-49B2-BC73-C27C99466203}" srcOrd="0" destOrd="0" presId="urn:microsoft.com/office/officeart/2005/8/layout/radial6"/>
    <dgm:cxn modelId="{7AC53A53-878D-4A3B-B681-5E72A6B405EF}" type="presParOf" srcId="{4526CE23-9648-4BCF-91DF-A868A6772106}" destId="{12507C72-7F2F-4586-978F-9497B70DA90A}" srcOrd="0" destOrd="0" presId="urn:microsoft.com/office/officeart/2005/8/layout/radial6"/>
    <dgm:cxn modelId="{674DD424-34D7-49D0-BBBC-D0CEDD61A15E}" type="presParOf" srcId="{4526CE23-9648-4BCF-91DF-A868A6772106}" destId="{0808AD68-8E75-4718-94CE-8CE6A37F05B1}" srcOrd="1" destOrd="0" presId="urn:microsoft.com/office/officeart/2005/8/layout/radial6"/>
    <dgm:cxn modelId="{BD338822-C558-4A76-8892-A226E309E24F}" type="presParOf" srcId="{4526CE23-9648-4BCF-91DF-A868A6772106}" destId="{31BFF305-690F-40A0-A233-1473864BE561}" srcOrd="2" destOrd="0" presId="urn:microsoft.com/office/officeart/2005/8/layout/radial6"/>
    <dgm:cxn modelId="{54C2ACE8-FE23-40C7-A4DB-775299C4860C}" type="presParOf" srcId="{4526CE23-9648-4BCF-91DF-A868A6772106}" destId="{172C5543-41CB-40E1-983D-364A67E25A88}" srcOrd="3" destOrd="0" presId="urn:microsoft.com/office/officeart/2005/8/layout/radial6"/>
    <dgm:cxn modelId="{63ABDED4-1D75-4943-ADEA-8AE6B73045B7}" type="presParOf" srcId="{4526CE23-9648-4BCF-91DF-A868A6772106}" destId="{394C1124-5DB1-49B2-BC73-C27C99466203}" srcOrd="4" destOrd="0" presId="urn:microsoft.com/office/officeart/2005/8/layout/radial6"/>
    <dgm:cxn modelId="{C6101D33-30F0-44B1-AF8B-C8CAA2370A5C}" type="presParOf" srcId="{4526CE23-9648-4BCF-91DF-A868A6772106}" destId="{AD1B9D2B-2327-4FEA-9F0D-A3977A821536}" srcOrd="5" destOrd="0" presId="urn:microsoft.com/office/officeart/2005/8/layout/radial6"/>
    <dgm:cxn modelId="{CA5D779A-3283-4517-BC25-FBCD262BBA36}" type="presParOf" srcId="{4526CE23-9648-4BCF-91DF-A868A6772106}" destId="{B778EE88-23E1-4FA1-AF8A-C636435D422A}" srcOrd="6" destOrd="0" presId="urn:microsoft.com/office/officeart/2005/8/layout/radial6"/>
    <dgm:cxn modelId="{D9E85732-D583-45B1-835F-31AF01041F02}" type="presParOf" srcId="{4526CE23-9648-4BCF-91DF-A868A6772106}" destId="{90560BD1-EB66-4000-A71B-EC9FE737D3D9}" srcOrd="7" destOrd="0" presId="urn:microsoft.com/office/officeart/2005/8/layout/radial6"/>
    <dgm:cxn modelId="{B05E2B67-5FF0-4E19-B5EA-6F55451217B6}" type="presParOf" srcId="{4526CE23-9648-4BCF-91DF-A868A6772106}" destId="{557C8E41-6E96-4399-8111-695DD045F01C}" srcOrd="8" destOrd="0" presId="urn:microsoft.com/office/officeart/2005/8/layout/radial6"/>
    <dgm:cxn modelId="{E2E7BFED-0310-49F4-A1CF-4492982539CF}" type="presParOf" srcId="{4526CE23-9648-4BCF-91DF-A868A6772106}" destId="{0B953FD2-7E21-4AC6-A539-2B96CBBA4297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Manifiesto de carga</a:t>
          </a:r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/>
      <dgm:spPr/>
      <dgm:t>
        <a:bodyPr/>
        <a:lstStyle/>
        <a:p>
          <a:r>
            <a:rPr lang="es-ES" dirty="0"/>
            <a:t>Información de la mercancía</a:t>
          </a:r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/>
      <dgm:spPr/>
      <dgm:t>
        <a:bodyPr/>
        <a:lstStyle/>
        <a:p>
          <a:r>
            <a:rPr lang="es-ES" dirty="0"/>
            <a:t>A bordo del medio de trasporte </a:t>
          </a:r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7C9D1931-9B47-4ACD-BBE1-0776E7251CE2}">
      <dgm:prSet phldrT="[Texto]"/>
      <dgm:spPr/>
      <dgm:t>
        <a:bodyPr/>
        <a:lstStyle/>
        <a:p>
          <a:r>
            <a:rPr lang="es-ES" dirty="0"/>
            <a:t>Que será cargado o descargado</a:t>
          </a:r>
        </a:p>
      </dgm:t>
    </dgm:pt>
    <dgm:pt modelId="{7E631A80-1152-4C80-B9C6-ED394CAB80AB}" type="parTrans" cxnId="{9FE35458-C916-4B8A-98F9-3127627C08AC}">
      <dgm:prSet/>
      <dgm:spPr/>
      <dgm:t>
        <a:bodyPr/>
        <a:lstStyle/>
        <a:p>
          <a:endParaRPr lang="es-ES"/>
        </a:p>
      </dgm:t>
    </dgm:pt>
    <dgm:pt modelId="{7879D707-D9BF-4F2B-B944-276812FD8C64}" type="sibTrans" cxnId="{9FE35458-C916-4B8A-98F9-3127627C08AC}">
      <dgm:prSet/>
      <dgm:spPr/>
      <dgm:t>
        <a:bodyPr/>
        <a:lstStyle/>
        <a:p>
          <a:endParaRPr lang="es-ES"/>
        </a:p>
      </dgm:t>
    </dgm:pt>
    <dgm:pt modelId="{E602B6BD-5B03-451F-A0D3-168237BFA617}">
      <dgm:prSet phldrT="[Texto]"/>
      <dgm:spPr/>
      <dgm:t>
        <a:bodyPr/>
        <a:lstStyle/>
        <a:p>
          <a:r>
            <a:rPr lang="es-ES" dirty="0"/>
            <a:t>Documento que reúne</a:t>
          </a:r>
        </a:p>
      </dgm:t>
    </dgm:pt>
    <dgm:pt modelId="{CDB33D7B-8128-4DF1-AF49-ECFFD22DB79C}" type="parTrans" cxnId="{E57FA5E5-75D9-479C-AE7F-EA4DE5C58BA4}">
      <dgm:prSet/>
      <dgm:spPr/>
      <dgm:t>
        <a:bodyPr/>
        <a:lstStyle/>
        <a:p>
          <a:endParaRPr lang="es-ES"/>
        </a:p>
      </dgm:t>
    </dgm:pt>
    <dgm:pt modelId="{BF78AED7-72C4-4879-A28B-78EF9CD49123}" type="sibTrans" cxnId="{E57FA5E5-75D9-479C-AE7F-EA4DE5C58BA4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4"/>
      <dgm:spPr/>
    </dgm:pt>
    <dgm:pt modelId="{5F71DFA6-FB30-4E22-8053-5D15A0AD73E9}" type="pres">
      <dgm:prSet presAssocID="{6EAFC910-61F3-43B5-8834-68165E75608F}" presName="connTx" presStyleLbl="parChTrans1D2" presStyleIdx="0" presStyleCnt="4"/>
      <dgm:spPr/>
    </dgm:pt>
    <dgm:pt modelId="{80ED9751-B0C3-4336-8210-957574068AE6}" type="pres">
      <dgm:prSet presAssocID="{58B71999-7B5B-444A-AE5E-5E864FED9B6C}" presName="node" presStyleLbl="node1" presStyleIdx="0" presStyleCnt="4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4"/>
      <dgm:spPr/>
    </dgm:pt>
    <dgm:pt modelId="{0C10CF51-EDB4-4B2F-B051-D36D276E0E9E}" type="pres">
      <dgm:prSet presAssocID="{3341FAC5-D48B-481E-ABFC-64F029D299A8}" presName="connTx" presStyleLbl="parChTrans1D2" presStyleIdx="1" presStyleCnt="4"/>
      <dgm:spPr/>
    </dgm:pt>
    <dgm:pt modelId="{365D810D-C263-4446-86B5-B349EC7924DF}" type="pres">
      <dgm:prSet presAssocID="{D36F6457-9D44-4034-AA82-D490424B8F24}" presName="node" presStyleLbl="node1" presStyleIdx="1" presStyleCnt="4">
        <dgm:presLayoutVars>
          <dgm:bulletEnabled val="1"/>
        </dgm:presLayoutVars>
      </dgm:prSet>
      <dgm:spPr/>
    </dgm:pt>
    <dgm:pt modelId="{C0435CFA-F068-41C8-9BA0-9435A1ECF189}" type="pres">
      <dgm:prSet presAssocID="{7E631A80-1152-4C80-B9C6-ED394CAB80AB}" presName="Name9" presStyleLbl="parChTrans1D2" presStyleIdx="2" presStyleCnt="4"/>
      <dgm:spPr/>
    </dgm:pt>
    <dgm:pt modelId="{F506503F-514D-4C0C-B8FD-331C371B0761}" type="pres">
      <dgm:prSet presAssocID="{7E631A80-1152-4C80-B9C6-ED394CAB80AB}" presName="connTx" presStyleLbl="parChTrans1D2" presStyleIdx="2" presStyleCnt="4"/>
      <dgm:spPr/>
    </dgm:pt>
    <dgm:pt modelId="{2B2CFFC9-6A41-47A2-8297-83CE42FCCAEF}" type="pres">
      <dgm:prSet presAssocID="{7C9D1931-9B47-4ACD-BBE1-0776E7251CE2}" presName="node" presStyleLbl="node1" presStyleIdx="2" presStyleCnt="4">
        <dgm:presLayoutVars>
          <dgm:bulletEnabled val="1"/>
        </dgm:presLayoutVars>
      </dgm:prSet>
      <dgm:spPr/>
    </dgm:pt>
    <dgm:pt modelId="{E08CB60F-287A-41B8-9597-EA10040D7090}" type="pres">
      <dgm:prSet presAssocID="{CDB33D7B-8128-4DF1-AF49-ECFFD22DB79C}" presName="Name9" presStyleLbl="parChTrans1D2" presStyleIdx="3" presStyleCnt="4"/>
      <dgm:spPr/>
    </dgm:pt>
    <dgm:pt modelId="{0869C10A-2CBD-4ADB-8BA3-985599135CB7}" type="pres">
      <dgm:prSet presAssocID="{CDB33D7B-8128-4DF1-AF49-ECFFD22DB79C}" presName="connTx" presStyleLbl="parChTrans1D2" presStyleIdx="3" presStyleCnt="4"/>
      <dgm:spPr/>
    </dgm:pt>
    <dgm:pt modelId="{EFF831E9-821B-4A29-95CB-B3BC6D551D9D}" type="pres">
      <dgm:prSet presAssocID="{E602B6BD-5B03-451F-A0D3-168237BFA617}" presName="node" presStyleLbl="node1" presStyleIdx="3" presStyleCnt="4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0186BB4A-85D6-47B9-8C9A-6B4D46D8794D}" type="presOf" srcId="{CDB33D7B-8128-4DF1-AF49-ECFFD22DB79C}" destId="{E08CB60F-287A-41B8-9597-EA10040D7090}" srcOrd="0" destOrd="0" presId="urn:microsoft.com/office/officeart/2005/8/layout/radial1"/>
    <dgm:cxn modelId="{9FE35458-C916-4B8A-98F9-3127627C08AC}" srcId="{0B29B376-7E37-4CA0-AFE3-0DF2D2C56F9D}" destId="{7C9D1931-9B47-4ACD-BBE1-0776E7251CE2}" srcOrd="2" destOrd="0" parTransId="{7E631A80-1152-4C80-B9C6-ED394CAB80AB}" sibTransId="{7879D707-D9BF-4F2B-B944-276812FD8C64}"/>
    <dgm:cxn modelId="{FB464C5A-32A6-434C-A623-C4D4BF003471}" type="presOf" srcId="{7E631A80-1152-4C80-B9C6-ED394CAB80AB}" destId="{C0435CFA-F068-41C8-9BA0-9435A1ECF189}" srcOrd="0" destOrd="0" presId="urn:microsoft.com/office/officeart/2005/8/layout/radial1"/>
    <dgm:cxn modelId="{662D508B-3C24-4CEE-B1F7-7B5AE00B5310}" type="presOf" srcId="{7E631A80-1152-4C80-B9C6-ED394CAB80AB}" destId="{F506503F-514D-4C0C-B8FD-331C371B0761}" srcOrd="1" destOrd="0" presId="urn:microsoft.com/office/officeart/2005/8/layout/radial1"/>
    <dgm:cxn modelId="{EAE9558B-BEA2-4E60-824F-24A864938821}" type="presOf" srcId="{7C9D1931-9B47-4ACD-BBE1-0776E7251CE2}" destId="{2B2CFFC9-6A41-47A2-8297-83CE42FCCAEF}" srcOrd="0" destOrd="0" presId="urn:microsoft.com/office/officeart/2005/8/layout/radial1"/>
    <dgm:cxn modelId="{CC0A9795-667A-4864-BD59-26AAA6C1B00D}" type="presOf" srcId="{CDB33D7B-8128-4DF1-AF49-ECFFD22DB79C}" destId="{0869C10A-2CBD-4ADB-8BA3-985599135CB7}" srcOrd="1" destOrd="0" presId="urn:microsoft.com/office/officeart/2005/8/layout/radial1"/>
    <dgm:cxn modelId="{474F23C3-C080-4975-A660-C33F6993C2F5}" type="presOf" srcId="{E602B6BD-5B03-451F-A0D3-168237BFA617}" destId="{EFF831E9-821B-4A29-95CB-B3BC6D551D9D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E57FA5E5-75D9-479C-AE7F-EA4DE5C58BA4}" srcId="{0B29B376-7E37-4CA0-AFE3-0DF2D2C56F9D}" destId="{E602B6BD-5B03-451F-A0D3-168237BFA617}" srcOrd="3" destOrd="0" parTransId="{CDB33D7B-8128-4DF1-AF49-ECFFD22DB79C}" sibTransId="{BF78AED7-72C4-4879-A28B-78EF9CD49123}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536B8C4A-2000-4EC9-8A82-61F5969FA626}" type="presParOf" srcId="{EA28E10D-B361-42F3-A5B0-5B98DCA1FD1B}" destId="{C0435CFA-F068-41C8-9BA0-9435A1ECF189}" srcOrd="5" destOrd="0" presId="urn:microsoft.com/office/officeart/2005/8/layout/radial1"/>
    <dgm:cxn modelId="{51F8E430-387F-47ED-9151-08A00DC0914B}" type="presParOf" srcId="{C0435CFA-F068-41C8-9BA0-9435A1ECF189}" destId="{F506503F-514D-4C0C-B8FD-331C371B0761}" srcOrd="0" destOrd="0" presId="urn:microsoft.com/office/officeart/2005/8/layout/radial1"/>
    <dgm:cxn modelId="{49423965-E9A2-4316-A4D8-A462F7B28A43}" type="presParOf" srcId="{EA28E10D-B361-42F3-A5B0-5B98DCA1FD1B}" destId="{2B2CFFC9-6A41-47A2-8297-83CE42FCCAEF}" srcOrd="6" destOrd="0" presId="urn:microsoft.com/office/officeart/2005/8/layout/radial1"/>
    <dgm:cxn modelId="{2279BA2A-DAA2-4B7D-B9F7-BCF46C82F7E1}" type="presParOf" srcId="{EA28E10D-B361-42F3-A5B0-5B98DCA1FD1B}" destId="{E08CB60F-287A-41B8-9597-EA10040D7090}" srcOrd="7" destOrd="0" presId="urn:microsoft.com/office/officeart/2005/8/layout/radial1"/>
    <dgm:cxn modelId="{F5225DFA-092E-4134-8C4A-C14BAECCDDCC}" type="presParOf" srcId="{E08CB60F-287A-41B8-9597-EA10040D7090}" destId="{0869C10A-2CBD-4ADB-8BA3-985599135CB7}" srcOrd="0" destOrd="0" presId="urn:microsoft.com/office/officeart/2005/8/layout/radial1"/>
    <dgm:cxn modelId="{5AFBE33B-4251-4540-B506-4ACD95F5F8C9}" type="presParOf" srcId="{EA28E10D-B361-42F3-A5B0-5B98DCA1FD1B}" destId="{EFF831E9-821B-4A29-95CB-B3BC6D551D9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2C6510-FFAE-4EA7-87CA-E33AE8F3E92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B37AC02-3601-438D-B8F8-B8BBB61B8B62}">
      <dgm:prSet phldrT="[Texto]"/>
      <dgm:spPr/>
      <dgm:t>
        <a:bodyPr/>
        <a:lstStyle/>
        <a:p>
          <a:r>
            <a:rPr lang="es-ES" dirty="0"/>
            <a:t>aforo</a:t>
          </a:r>
        </a:p>
      </dgm:t>
    </dgm:pt>
    <dgm:pt modelId="{AD7E5CD6-C961-4CD6-A328-8179DDF7393D}" type="parTrans" cxnId="{0C8CB84C-5169-42E8-9F74-DD326D2C237B}">
      <dgm:prSet/>
      <dgm:spPr/>
      <dgm:t>
        <a:bodyPr/>
        <a:lstStyle/>
        <a:p>
          <a:endParaRPr lang="es-ES"/>
        </a:p>
      </dgm:t>
    </dgm:pt>
    <dgm:pt modelId="{E4137942-2B11-4B66-8B4C-ADA367B96F3D}" type="sibTrans" cxnId="{0C8CB84C-5169-42E8-9F74-DD326D2C237B}">
      <dgm:prSet/>
      <dgm:spPr/>
      <dgm:t>
        <a:bodyPr/>
        <a:lstStyle/>
        <a:p>
          <a:endParaRPr lang="es-ES"/>
        </a:p>
      </dgm:t>
    </dgm:pt>
    <dgm:pt modelId="{8EFB8D41-24E5-448F-A8F8-39D971C8861E}">
      <dgm:prSet phldrT="[Texto]"/>
      <dgm:spPr/>
      <dgm:t>
        <a:bodyPr/>
        <a:lstStyle/>
        <a:p>
          <a:r>
            <a:rPr lang="es-ES" dirty="0"/>
            <a:t>Verifica la naturaleza</a:t>
          </a:r>
        </a:p>
      </dgm:t>
    </dgm:pt>
    <dgm:pt modelId="{B2EE63B9-11A1-4F00-B9C8-20C437D2CFBC}" type="parTrans" cxnId="{BC29C3CA-13FD-4BCC-9124-0FD662B4D013}">
      <dgm:prSet/>
      <dgm:spPr/>
      <dgm:t>
        <a:bodyPr/>
        <a:lstStyle/>
        <a:p>
          <a:endParaRPr lang="es-ES"/>
        </a:p>
      </dgm:t>
    </dgm:pt>
    <dgm:pt modelId="{3BC36F90-012F-4F39-B4AC-E0C7F0DF614C}" type="sibTrans" cxnId="{BC29C3CA-13FD-4BCC-9124-0FD662B4D013}">
      <dgm:prSet/>
      <dgm:spPr/>
      <dgm:t>
        <a:bodyPr/>
        <a:lstStyle/>
        <a:p>
          <a:endParaRPr lang="es-ES"/>
        </a:p>
      </dgm:t>
    </dgm:pt>
    <dgm:pt modelId="{9837BBC8-244B-4E00-8943-89205E76CBFA}">
      <dgm:prSet phldrT="[Texto]"/>
      <dgm:spPr/>
      <dgm:t>
        <a:bodyPr/>
        <a:lstStyle/>
        <a:p>
          <a:r>
            <a:rPr lang="es-ES" dirty="0"/>
            <a:t>Y características de la mercancía </a:t>
          </a:r>
        </a:p>
      </dgm:t>
    </dgm:pt>
    <dgm:pt modelId="{02A35933-C618-471E-9A2C-0EB916752690}" type="parTrans" cxnId="{B5EFCBE8-82BD-4F05-BB8C-C773046B68DB}">
      <dgm:prSet/>
      <dgm:spPr/>
      <dgm:t>
        <a:bodyPr/>
        <a:lstStyle/>
        <a:p>
          <a:endParaRPr lang="es-ES"/>
        </a:p>
      </dgm:t>
    </dgm:pt>
    <dgm:pt modelId="{5E256363-7607-4DAE-AFB9-7A84786263C4}" type="sibTrans" cxnId="{B5EFCBE8-82BD-4F05-BB8C-C773046B68DB}">
      <dgm:prSet/>
      <dgm:spPr/>
      <dgm:t>
        <a:bodyPr/>
        <a:lstStyle/>
        <a:p>
          <a:endParaRPr lang="es-ES"/>
        </a:p>
      </dgm:t>
    </dgm:pt>
    <dgm:pt modelId="{3CAF1F75-68BC-41D8-BB4B-6AE3628FB751}">
      <dgm:prSet phldrT="[Texto]"/>
      <dgm:spPr/>
      <dgm:t>
        <a:bodyPr/>
        <a:lstStyle/>
        <a:p>
          <a:r>
            <a:rPr lang="es-ES" dirty="0"/>
            <a:t>Su origen, valor, clasificación arancelaria</a:t>
          </a:r>
        </a:p>
      </dgm:t>
    </dgm:pt>
    <dgm:pt modelId="{F7424127-E93E-462B-AB66-5434C3AA4D84}" type="parTrans" cxnId="{38DAB193-0B10-46E0-8065-EF43C045CEA2}">
      <dgm:prSet/>
      <dgm:spPr/>
      <dgm:t>
        <a:bodyPr/>
        <a:lstStyle/>
        <a:p>
          <a:endParaRPr lang="es-ES"/>
        </a:p>
      </dgm:t>
    </dgm:pt>
    <dgm:pt modelId="{064B268E-BF81-434E-9EA3-3AF9C8E9CD23}" type="sibTrans" cxnId="{38DAB193-0B10-46E0-8065-EF43C045CEA2}">
      <dgm:prSet/>
      <dgm:spPr/>
      <dgm:t>
        <a:bodyPr/>
        <a:lstStyle/>
        <a:p>
          <a:endParaRPr lang="es-ES"/>
        </a:p>
      </dgm:t>
    </dgm:pt>
    <dgm:pt modelId="{5CF41E74-1CBC-4C7A-B1F5-4CED2D70FD2B}">
      <dgm:prSet phldrT="[Texto]"/>
      <dgm:spPr/>
      <dgm:t>
        <a:bodyPr/>
        <a:lstStyle/>
        <a:p>
          <a:r>
            <a:rPr lang="es-ES" dirty="0"/>
            <a:t>Y cumplimiento de la legislación aduanera</a:t>
          </a:r>
        </a:p>
      </dgm:t>
    </dgm:pt>
    <dgm:pt modelId="{56F944C3-A206-4D92-BD93-62936CF1E139}" type="parTrans" cxnId="{CD0EE734-F281-4607-9C9F-01DF17DD0416}">
      <dgm:prSet/>
      <dgm:spPr/>
      <dgm:t>
        <a:bodyPr/>
        <a:lstStyle/>
        <a:p>
          <a:endParaRPr lang="es-ES"/>
        </a:p>
      </dgm:t>
    </dgm:pt>
    <dgm:pt modelId="{0D9CA9A1-1D0B-4003-B11A-D9F5915203E0}" type="sibTrans" cxnId="{CD0EE734-F281-4607-9C9F-01DF17DD0416}">
      <dgm:prSet/>
      <dgm:spPr/>
      <dgm:t>
        <a:bodyPr/>
        <a:lstStyle/>
        <a:p>
          <a:endParaRPr lang="es-ES"/>
        </a:p>
      </dgm:t>
    </dgm:pt>
    <dgm:pt modelId="{255B3B99-0B4F-4877-A17D-705D5E0B0756}" type="pres">
      <dgm:prSet presAssocID="{982C6510-FFAE-4EA7-87CA-E33AE8F3E92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40DE271-DA59-4130-A43A-E3E8D50ED229}" type="pres">
      <dgm:prSet presAssocID="{8B37AC02-3601-438D-B8F8-B8BBB61B8B62}" presName="centerShape" presStyleLbl="node0" presStyleIdx="0" presStyleCnt="1"/>
      <dgm:spPr/>
    </dgm:pt>
    <dgm:pt modelId="{8E1F5DD6-2591-44F4-86A8-A0E10F41F312}" type="pres">
      <dgm:prSet presAssocID="{B2EE63B9-11A1-4F00-B9C8-20C437D2CFBC}" presName="parTrans" presStyleLbl="sibTrans2D1" presStyleIdx="0" presStyleCnt="4"/>
      <dgm:spPr/>
    </dgm:pt>
    <dgm:pt modelId="{5CE20F0E-44B0-414D-B69D-2C965D9E781A}" type="pres">
      <dgm:prSet presAssocID="{B2EE63B9-11A1-4F00-B9C8-20C437D2CFBC}" presName="connectorText" presStyleLbl="sibTrans2D1" presStyleIdx="0" presStyleCnt="4"/>
      <dgm:spPr/>
    </dgm:pt>
    <dgm:pt modelId="{4D6B7452-943F-459C-BA97-D165B5FFF595}" type="pres">
      <dgm:prSet presAssocID="{8EFB8D41-24E5-448F-A8F8-39D971C8861E}" presName="node" presStyleLbl="node1" presStyleIdx="0" presStyleCnt="4">
        <dgm:presLayoutVars>
          <dgm:bulletEnabled val="1"/>
        </dgm:presLayoutVars>
      </dgm:prSet>
      <dgm:spPr/>
    </dgm:pt>
    <dgm:pt modelId="{8B3D993F-04F9-4A02-B57F-E622EAF4B3D9}" type="pres">
      <dgm:prSet presAssocID="{02A35933-C618-471E-9A2C-0EB916752690}" presName="parTrans" presStyleLbl="sibTrans2D1" presStyleIdx="1" presStyleCnt="4"/>
      <dgm:spPr/>
    </dgm:pt>
    <dgm:pt modelId="{0438A88B-377D-4BC1-BB22-D188BF082F06}" type="pres">
      <dgm:prSet presAssocID="{02A35933-C618-471E-9A2C-0EB916752690}" presName="connectorText" presStyleLbl="sibTrans2D1" presStyleIdx="1" presStyleCnt="4"/>
      <dgm:spPr/>
    </dgm:pt>
    <dgm:pt modelId="{12B06ED8-3A52-4B6C-8F5D-03D3E2E55573}" type="pres">
      <dgm:prSet presAssocID="{9837BBC8-244B-4E00-8943-89205E76CBFA}" presName="node" presStyleLbl="node1" presStyleIdx="1" presStyleCnt="4">
        <dgm:presLayoutVars>
          <dgm:bulletEnabled val="1"/>
        </dgm:presLayoutVars>
      </dgm:prSet>
      <dgm:spPr/>
    </dgm:pt>
    <dgm:pt modelId="{1D9ED399-1687-469F-8016-9B0697574DF3}" type="pres">
      <dgm:prSet presAssocID="{F7424127-E93E-462B-AB66-5434C3AA4D84}" presName="parTrans" presStyleLbl="sibTrans2D1" presStyleIdx="2" presStyleCnt="4"/>
      <dgm:spPr/>
    </dgm:pt>
    <dgm:pt modelId="{1B932B84-5B7C-4C69-A556-E781C1945D0B}" type="pres">
      <dgm:prSet presAssocID="{F7424127-E93E-462B-AB66-5434C3AA4D84}" presName="connectorText" presStyleLbl="sibTrans2D1" presStyleIdx="2" presStyleCnt="4"/>
      <dgm:spPr/>
    </dgm:pt>
    <dgm:pt modelId="{FB8CB9EC-C694-4200-A24B-D289CE51D38C}" type="pres">
      <dgm:prSet presAssocID="{3CAF1F75-68BC-41D8-BB4B-6AE3628FB751}" presName="node" presStyleLbl="node1" presStyleIdx="2" presStyleCnt="4">
        <dgm:presLayoutVars>
          <dgm:bulletEnabled val="1"/>
        </dgm:presLayoutVars>
      </dgm:prSet>
      <dgm:spPr/>
    </dgm:pt>
    <dgm:pt modelId="{8C267D79-1B4F-4BE9-B6BD-241DBBCA6798}" type="pres">
      <dgm:prSet presAssocID="{56F944C3-A206-4D92-BD93-62936CF1E139}" presName="parTrans" presStyleLbl="sibTrans2D1" presStyleIdx="3" presStyleCnt="4"/>
      <dgm:spPr/>
    </dgm:pt>
    <dgm:pt modelId="{8BF523BF-AECF-4E19-B716-BF0C8CFD99DA}" type="pres">
      <dgm:prSet presAssocID="{56F944C3-A206-4D92-BD93-62936CF1E139}" presName="connectorText" presStyleLbl="sibTrans2D1" presStyleIdx="3" presStyleCnt="4"/>
      <dgm:spPr/>
    </dgm:pt>
    <dgm:pt modelId="{8EE4B3F3-C84A-4B19-90E7-DB3A0EADC1D6}" type="pres">
      <dgm:prSet presAssocID="{5CF41E74-1CBC-4C7A-B1F5-4CED2D70FD2B}" presName="node" presStyleLbl="node1" presStyleIdx="3" presStyleCnt="4">
        <dgm:presLayoutVars>
          <dgm:bulletEnabled val="1"/>
        </dgm:presLayoutVars>
      </dgm:prSet>
      <dgm:spPr/>
    </dgm:pt>
  </dgm:ptLst>
  <dgm:cxnLst>
    <dgm:cxn modelId="{881CF020-F47F-4148-AC45-A481EC726B1C}" type="presOf" srcId="{8B37AC02-3601-438D-B8F8-B8BBB61B8B62}" destId="{540DE271-DA59-4130-A43A-E3E8D50ED229}" srcOrd="0" destOrd="0" presId="urn:microsoft.com/office/officeart/2005/8/layout/radial5"/>
    <dgm:cxn modelId="{9B386223-057E-4D24-A0F5-D6BE5A2F289C}" type="presOf" srcId="{F7424127-E93E-462B-AB66-5434C3AA4D84}" destId="{1B932B84-5B7C-4C69-A556-E781C1945D0B}" srcOrd="1" destOrd="0" presId="urn:microsoft.com/office/officeart/2005/8/layout/radial5"/>
    <dgm:cxn modelId="{138B332B-70FC-45DD-B5DA-2F30096DA253}" type="presOf" srcId="{B2EE63B9-11A1-4F00-B9C8-20C437D2CFBC}" destId="{5CE20F0E-44B0-414D-B69D-2C965D9E781A}" srcOrd="1" destOrd="0" presId="urn:microsoft.com/office/officeart/2005/8/layout/radial5"/>
    <dgm:cxn modelId="{CD0EE734-F281-4607-9C9F-01DF17DD0416}" srcId="{8B37AC02-3601-438D-B8F8-B8BBB61B8B62}" destId="{5CF41E74-1CBC-4C7A-B1F5-4CED2D70FD2B}" srcOrd="3" destOrd="0" parTransId="{56F944C3-A206-4D92-BD93-62936CF1E139}" sibTransId="{0D9CA9A1-1D0B-4003-B11A-D9F5915203E0}"/>
    <dgm:cxn modelId="{2962AF60-3D0A-45D0-B5B8-1EF5DAAB52A6}" type="presOf" srcId="{56F944C3-A206-4D92-BD93-62936CF1E139}" destId="{8C267D79-1B4F-4BE9-B6BD-241DBBCA6798}" srcOrd="0" destOrd="0" presId="urn:microsoft.com/office/officeart/2005/8/layout/radial5"/>
    <dgm:cxn modelId="{9F648F45-7C48-4EAD-B122-347B34EB14F3}" type="presOf" srcId="{3CAF1F75-68BC-41D8-BB4B-6AE3628FB751}" destId="{FB8CB9EC-C694-4200-A24B-D289CE51D38C}" srcOrd="0" destOrd="0" presId="urn:microsoft.com/office/officeart/2005/8/layout/radial5"/>
    <dgm:cxn modelId="{75305D68-1075-4BC4-89B2-F104F51C4264}" type="presOf" srcId="{B2EE63B9-11A1-4F00-B9C8-20C437D2CFBC}" destId="{8E1F5DD6-2591-44F4-86A8-A0E10F41F312}" srcOrd="0" destOrd="0" presId="urn:microsoft.com/office/officeart/2005/8/layout/radial5"/>
    <dgm:cxn modelId="{0C8CB84C-5169-42E8-9F74-DD326D2C237B}" srcId="{982C6510-FFAE-4EA7-87CA-E33AE8F3E92D}" destId="{8B37AC02-3601-438D-B8F8-B8BBB61B8B62}" srcOrd="0" destOrd="0" parTransId="{AD7E5CD6-C961-4CD6-A328-8179DDF7393D}" sibTransId="{E4137942-2B11-4B66-8B4C-ADA367B96F3D}"/>
    <dgm:cxn modelId="{4969B05A-8EF8-4F32-A8D2-1D5052A163DB}" type="presOf" srcId="{F7424127-E93E-462B-AB66-5434C3AA4D84}" destId="{1D9ED399-1687-469F-8016-9B0697574DF3}" srcOrd="0" destOrd="0" presId="urn:microsoft.com/office/officeart/2005/8/layout/radial5"/>
    <dgm:cxn modelId="{49A0067E-81FF-4BE2-8BA6-4B4FA2D1E02D}" type="presOf" srcId="{56F944C3-A206-4D92-BD93-62936CF1E139}" destId="{8BF523BF-AECF-4E19-B716-BF0C8CFD99DA}" srcOrd="1" destOrd="0" presId="urn:microsoft.com/office/officeart/2005/8/layout/radial5"/>
    <dgm:cxn modelId="{38DAB193-0B10-46E0-8065-EF43C045CEA2}" srcId="{8B37AC02-3601-438D-B8F8-B8BBB61B8B62}" destId="{3CAF1F75-68BC-41D8-BB4B-6AE3628FB751}" srcOrd="2" destOrd="0" parTransId="{F7424127-E93E-462B-AB66-5434C3AA4D84}" sibTransId="{064B268E-BF81-434E-9EA3-3AF9C8E9CD23}"/>
    <dgm:cxn modelId="{5520D29C-592A-49AE-AFDF-B92A0D7C35E5}" type="presOf" srcId="{02A35933-C618-471E-9A2C-0EB916752690}" destId="{0438A88B-377D-4BC1-BB22-D188BF082F06}" srcOrd="1" destOrd="0" presId="urn:microsoft.com/office/officeart/2005/8/layout/radial5"/>
    <dgm:cxn modelId="{80E7CBBF-DB99-43B5-9FC2-2E5ADEA5BDE4}" type="presOf" srcId="{982C6510-FFAE-4EA7-87CA-E33AE8F3E92D}" destId="{255B3B99-0B4F-4877-A17D-705D5E0B0756}" srcOrd="0" destOrd="0" presId="urn:microsoft.com/office/officeart/2005/8/layout/radial5"/>
    <dgm:cxn modelId="{98B5A0C0-813E-4D04-8994-42FE46F79151}" type="presOf" srcId="{02A35933-C618-471E-9A2C-0EB916752690}" destId="{8B3D993F-04F9-4A02-B57F-E622EAF4B3D9}" srcOrd="0" destOrd="0" presId="urn:microsoft.com/office/officeart/2005/8/layout/radial5"/>
    <dgm:cxn modelId="{41A499C2-85C2-48DC-A284-DE5FA9AA379A}" type="presOf" srcId="{9837BBC8-244B-4E00-8943-89205E76CBFA}" destId="{12B06ED8-3A52-4B6C-8F5D-03D3E2E55573}" srcOrd="0" destOrd="0" presId="urn:microsoft.com/office/officeart/2005/8/layout/radial5"/>
    <dgm:cxn modelId="{45FA2FC7-B574-4935-822F-7058CFCADBD2}" type="presOf" srcId="{5CF41E74-1CBC-4C7A-B1F5-4CED2D70FD2B}" destId="{8EE4B3F3-C84A-4B19-90E7-DB3A0EADC1D6}" srcOrd="0" destOrd="0" presId="urn:microsoft.com/office/officeart/2005/8/layout/radial5"/>
    <dgm:cxn modelId="{BC29C3CA-13FD-4BCC-9124-0FD662B4D013}" srcId="{8B37AC02-3601-438D-B8F8-B8BBB61B8B62}" destId="{8EFB8D41-24E5-448F-A8F8-39D971C8861E}" srcOrd="0" destOrd="0" parTransId="{B2EE63B9-11A1-4F00-B9C8-20C437D2CFBC}" sibTransId="{3BC36F90-012F-4F39-B4AC-E0C7F0DF614C}"/>
    <dgm:cxn modelId="{A7491FD7-2916-4A9F-B296-6A2DEE757C52}" type="presOf" srcId="{8EFB8D41-24E5-448F-A8F8-39D971C8861E}" destId="{4D6B7452-943F-459C-BA97-D165B5FFF595}" srcOrd="0" destOrd="0" presId="urn:microsoft.com/office/officeart/2005/8/layout/radial5"/>
    <dgm:cxn modelId="{B5EFCBE8-82BD-4F05-BB8C-C773046B68DB}" srcId="{8B37AC02-3601-438D-B8F8-B8BBB61B8B62}" destId="{9837BBC8-244B-4E00-8943-89205E76CBFA}" srcOrd="1" destOrd="0" parTransId="{02A35933-C618-471E-9A2C-0EB916752690}" sibTransId="{5E256363-7607-4DAE-AFB9-7A84786263C4}"/>
    <dgm:cxn modelId="{34353DC7-A948-4015-AD7A-F041C654BCEE}" type="presParOf" srcId="{255B3B99-0B4F-4877-A17D-705D5E0B0756}" destId="{540DE271-DA59-4130-A43A-E3E8D50ED229}" srcOrd="0" destOrd="0" presId="urn:microsoft.com/office/officeart/2005/8/layout/radial5"/>
    <dgm:cxn modelId="{DDE5DF89-B390-4B5A-ACB1-AAB394E79AF3}" type="presParOf" srcId="{255B3B99-0B4F-4877-A17D-705D5E0B0756}" destId="{8E1F5DD6-2591-44F4-86A8-A0E10F41F312}" srcOrd="1" destOrd="0" presId="urn:microsoft.com/office/officeart/2005/8/layout/radial5"/>
    <dgm:cxn modelId="{9286CF5B-A3B6-42FB-91B4-2E30E3EE4CC7}" type="presParOf" srcId="{8E1F5DD6-2591-44F4-86A8-A0E10F41F312}" destId="{5CE20F0E-44B0-414D-B69D-2C965D9E781A}" srcOrd="0" destOrd="0" presId="urn:microsoft.com/office/officeart/2005/8/layout/radial5"/>
    <dgm:cxn modelId="{2916873E-9F4D-432D-9912-39AF1E2BA102}" type="presParOf" srcId="{255B3B99-0B4F-4877-A17D-705D5E0B0756}" destId="{4D6B7452-943F-459C-BA97-D165B5FFF595}" srcOrd="2" destOrd="0" presId="urn:microsoft.com/office/officeart/2005/8/layout/radial5"/>
    <dgm:cxn modelId="{07E1C955-1095-4217-80F3-4A3ABF5114D0}" type="presParOf" srcId="{255B3B99-0B4F-4877-A17D-705D5E0B0756}" destId="{8B3D993F-04F9-4A02-B57F-E622EAF4B3D9}" srcOrd="3" destOrd="0" presId="urn:microsoft.com/office/officeart/2005/8/layout/radial5"/>
    <dgm:cxn modelId="{FED97B81-005F-4E7D-962E-3DF4AFB08446}" type="presParOf" srcId="{8B3D993F-04F9-4A02-B57F-E622EAF4B3D9}" destId="{0438A88B-377D-4BC1-BB22-D188BF082F06}" srcOrd="0" destOrd="0" presId="urn:microsoft.com/office/officeart/2005/8/layout/radial5"/>
    <dgm:cxn modelId="{826664B6-8FE6-4D9D-934B-D8723D159F27}" type="presParOf" srcId="{255B3B99-0B4F-4877-A17D-705D5E0B0756}" destId="{12B06ED8-3A52-4B6C-8F5D-03D3E2E55573}" srcOrd="4" destOrd="0" presId="urn:microsoft.com/office/officeart/2005/8/layout/radial5"/>
    <dgm:cxn modelId="{A71B0DA3-40A7-4B31-AC4C-AFCC0738D774}" type="presParOf" srcId="{255B3B99-0B4F-4877-A17D-705D5E0B0756}" destId="{1D9ED399-1687-469F-8016-9B0697574DF3}" srcOrd="5" destOrd="0" presId="urn:microsoft.com/office/officeart/2005/8/layout/radial5"/>
    <dgm:cxn modelId="{124D6276-BA2D-424C-87C2-5C4FCE0A0442}" type="presParOf" srcId="{1D9ED399-1687-469F-8016-9B0697574DF3}" destId="{1B932B84-5B7C-4C69-A556-E781C1945D0B}" srcOrd="0" destOrd="0" presId="urn:microsoft.com/office/officeart/2005/8/layout/radial5"/>
    <dgm:cxn modelId="{C140CE67-8FD7-451A-9B4A-5B2DD93C785A}" type="presParOf" srcId="{255B3B99-0B4F-4877-A17D-705D5E0B0756}" destId="{FB8CB9EC-C694-4200-A24B-D289CE51D38C}" srcOrd="6" destOrd="0" presId="urn:microsoft.com/office/officeart/2005/8/layout/radial5"/>
    <dgm:cxn modelId="{D46A363F-5286-43EF-84D8-95D486993348}" type="presParOf" srcId="{255B3B99-0B4F-4877-A17D-705D5E0B0756}" destId="{8C267D79-1B4F-4BE9-B6BD-241DBBCA6798}" srcOrd="7" destOrd="0" presId="urn:microsoft.com/office/officeart/2005/8/layout/radial5"/>
    <dgm:cxn modelId="{27896D8F-C4B3-4CB9-B5A5-21B2C2DAC32F}" type="presParOf" srcId="{8C267D79-1B4F-4BE9-B6BD-241DBBCA6798}" destId="{8BF523BF-AECF-4E19-B716-BF0C8CFD99DA}" srcOrd="0" destOrd="0" presId="urn:microsoft.com/office/officeart/2005/8/layout/radial5"/>
    <dgm:cxn modelId="{0CE49DFA-327A-456A-9E88-128956DA7C34}" type="presParOf" srcId="{255B3B99-0B4F-4877-A17D-705D5E0B0756}" destId="{8EE4B3F3-C84A-4B19-90E7-DB3A0EADC1D6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menaje</a:t>
          </a:r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/>
      <dgm:spPr/>
      <dgm:t>
        <a:bodyPr/>
        <a:lstStyle/>
        <a:p>
          <a:r>
            <a:rPr lang="es-ES" dirty="0"/>
            <a:t>Conjunto de muebles </a:t>
          </a:r>
          <a:r>
            <a:rPr lang="es-CO" dirty="0"/>
            <a:t>o enseres </a:t>
          </a:r>
          <a:endParaRPr lang="es-ES" dirty="0"/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/>
      <dgm:spPr/>
      <dgm:t>
        <a:bodyPr/>
        <a:lstStyle/>
        <a:p>
          <a:r>
            <a:rPr lang="es-CO" dirty="0"/>
            <a:t>De un ciudadano colombiano que se</a:t>
          </a:r>
          <a:endParaRPr lang="es-ES" dirty="0"/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E602B6BD-5B03-451F-A0D3-168237BFA617}">
      <dgm:prSet phldrT="[Texto]"/>
      <dgm:spPr/>
      <dgm:t>
        <a:bodyPr/>
        <a:lstStyle/>
        <a:p>
          <a:r>
            <a:rPr lang="es-CO" dirty="0"/>
            <a:t>Encuentra en el extranjero </a:t>
          </a:r>
          <a:r>
            <a:rPr lang="es-CO"/>
            <a:t>y volverá </a:t>
          </a:r>
          <a:endParaRPr lang="es-ES" dirty="0"/>
        </a:p>
      </dgm:t>
    </dgm:pt>
    <dgm:pt modelId="{CDB33D7B-8128-4DF1-AF49-ECFFD22DB79C}" type="parTrans" cxnId="{E57FA5E5-75D9-479C-AE7F-EA4DE5C58BA4}">
      <dgm:prSet/>
      <dgm:spPr/>
      <dgm:t>
        <a:bodyPr/>
        <a:lstStyle/>
        <a:p>
          <a:endParaRPr lang="es-ES"/>
        </a:p>
      </dgm:t>
    </dgm:pt>
    <dgm:pt modelId="{BF78AED7-72C4-4879-A28B-78EF9CD49123}" type="sibTrans" cxnId="{E57FA5E5-75D9-479C-AE7F-EA4DE5C58BA4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3"/>
      <dgm:spPr/>
    </dgm:pt>
    <dgm:pt modelId="{5F71DFA6-FB30-4E22-8053-5D15A0AD73E9}" type="pres">
      <dgm:prSet presAssocID="{6EAFC910-61F3-43B5-8834-68165E75608F}" presName="connTx" presStyleLbl="parChTrans1D2" presStyleIdx="0" presStyleCnt="3"/>
      <dgm:spPr/>
    </dgm:pt>
    <dgm:pt modelId="{80ED9751-B0C3-4336-8210-957574068AE6}" type="pres">
      <dgm:prSet presAssocID="{58B71999-7B5B-444A-AE5E-5E864FED9B6C}" presName="node" presStyleLbl="node1" presStyleIdx="0" presStyleCnt="3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3"/>
      <dgm:spPr/>
    </dgm:pt>
    <dgm:pt modelId="{0C10CF51-EDB4-4B2F-B051-D36D276E0E9E}" type="pres">
      <dgm:prSet presAssocID="{3341FAC5-D48B-481E-ABFC-64F029D299A8}" presName="connTx" presStyleLbl="parChTrans1D2" presStyleIdx="1" presStyleCnt="3"/>
      <dgm:spPr/>
    </dgm:pt>
    <dgm:pt modelId="{365D810D-C263-4446-86B5-B349EC7924DF}" type="pres">
      <dgm:prSet presAssocID="{D36F6457-9D44-4034-AA82-D490424B8F24}" presName="node" presStyleLbl="node1" presStyleIdx="1" presStyleCnt="3">
        <dgm:presLayoutVars>
          <dgm:bulletEnabled val="1"/>
        </dgm:presLayoutVars>
      </dgm:prSet>
      <dgm:spPr/>
    </dgm:pt>
    <dgm:pt modelId="{E08CB60F-287A-41B8-9597-EA10040D7090}" type="pres">
      <dgm:prSet presAssocID="{CDB33D7B-8128-4DF1-AF49-ECFFD22DB79C}" presName="Name9" presStyleLbl="parChTrans1D2" presStyleIdx="2" presStyleCnt="3"/>
      <dgm:spPr/>
    </dgm:pt>
    <dgm:pt modelId="{0869C10A-2CBD-4ADB-8BA3-985599135CB7}" type="pres">
      <dgm:prSet presAssocID="{CDB33D7B-8128-4DF1-AF49-ECFFD22DB79C}" presName="connTx" presStyleLbl="parChTrans1D2" presStyleIdx="2" presStyleCnt="3"/>
      <dgm:spPr/>
    </dgm:pt>
    <dgm:pt modelId="{EFF831E9-821B-4A29-95CB-B3BC6D551D9D}" type="pres">
      <dgm:prSet presAssocID="{E602B6BD-5B03-451F-A0D3-168237BFA617}" presName="node" presStyleLbl="node1" presStyleIdx="2" presStyleCnt="3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0186BB4A-85D6-47B9-8C9A-6B4D46D8794D}" type="presOf" srcId="{CDB33D7B-8128-4DF1-AF49-ECFFD22DB79C}" destId="{E08CB60F-287A-41B8-9597-EA10040D7090}" srcOrd="0" destOrd="0" presId="urn:microsoft.com/office/officeart/2005/8/layout/radial1"/>
    <dgm:cxn modelId="{CC0A9795-667A-4864-BD59-26AAA6C1B00D}" type="presOf" srcId="{CDB33D7B-8128-4DF1-AF49-ECFFD22DB79C}" destId="{0869C10A-2CBD-4ADB-8BA3-985599135CB7}" srcOrd="1" destOrd="0" presId="urn:microsoft.com/office/officeart/2005/8/layout/radial1"/>
    <dgm:cxn modelId="{474F23C3-C080-4975-A660-C33F6993C2F5}" type="presOf" srcId="{E602B6BD-5B03-451F-A0D3-168237BFA617}" destId="{EFF831E9-821B-4A29-95CB-B3BC6D551D9D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E57FA5E5-75D9-479C-AE7F-EA4DE5C58BA4}" srcId="{0B29B376-7E37-4CA0-AFE3-0DF2D2C56F9D}" destId="{E602B6BD-5B03-451F-A0D3-168237BFA617}" srcOrd="2" destOrd="0" parTransId="{CDB33D7B-8128-4DF1-AF49-ECFFD22DB79C}" sibTransId="{BF78AED7-72C4-4879-A28B-78EF9CD49123}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2279BA2A-DAA2-4B7D-B9F7-BCF46C82F7E1}" type="presParOf" srcId="{EA28E10D-B361-42F3-A5B0-5B98DCA1FD1B}" destId="{E08CB60F-287A-41B8-9597-EA10040D7090}" srcOrd="5" destOrd="0" presId="urn:microsoft.com/office/officeart/2005/8/layout/radial1"/>
    <dgm:cxn modelId="{F5225DFA-092E-4134-8C4A-C14BAECCDDCC}" type="presParOf" srcId="{E08CB60F-287A-41B8-9597-EA10040D7090}" destId="{0869C10A-2CBD-4ADB-8BA3-985599135CB7}" srcOrd="0" destOrd="0" presId="urn:microsoft.com/office/officeart/2005/8/layout/radial1"/>
    <dgm:cxn modelId="{5AFBE33B-4251-4540-B506-4ACD95F5F8C9}" type="presParOf" srcId="{EA28E10D-B361-42F3-A5B0-5B98DCA1FD1B}" destId="{EFF831E9-821B-4A29-95CB-B3BC6D551D9D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Operaciones</a:t>
          </a:r>
          <a:r>
            <a:rPr lang="es-ES" baseline="0" dirty="0"/>
            <a:t> de cambio</a:t>
          </a:r>
          <a:endParaRPr lang="es-ES" dirty="0"/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 phldr="0"/>
      <dgm:spPr/>
      <dgm:t>
        <a:bodyPr/>
        <a:lstStyle/>
        <a:p>
          <a:r>
            <a:rPr lang="es-CO" dirty="0"/>
            <a:t>Compra o venta de</a:t>
          </a:r>
          <a:endParaRPr lang="es-ES" dirty="0"/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 phldr="0"/>
      <dgm:spPr/>
      <dgm:t>
        <a:bodyPr/>
        <a:lstStyle/>
        <a:p>
          <a:r>
            <a:rPr lang="es-CO" dirty="0"/>
            <a:t>Divisas efectivo o cheque </a:t>
          </a:r>
          <a:endParaRPr lang="es-ES" dirty="0"/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7C9D1931-9B47-4ACD-BBE1-0776E7251CE2}">
      <dgm:prSet phldrT="[Texto]" phldr="0"/>
      <dgm:spPr/>
      <dgm:t>
        <a:bodyPr/>
        <a:lstStyle/>
        <a:p>
          <a:r>
            <a:rPr lang="es-CO" dirty="0"/>
            <a:t>Realizada con profesionales </a:t>
          </a:r>
          <a:endParaRPr lang="es-ES" dirty="0"/>
        </a:p>
      </dgm:t>
    </dgm:pt>
    <dgm:pt modelId="{7E631A80-1152-4C80-B9C6-ED394CAB80AB}" type="parTrans" cxnId="{9FE35458-C916-4B8A-98F9-3127627C08AC}">
      <dgm:prSet/>
      <dgm:spPr/>
      <dgm:t>
        <a:bodyPr/>
        <a:lstStyle/>
        <a:p>
          <a:endParaRPr lang="es-ES"/>
        </a:p>
      </dgm:t>
    </dgm:pt>
    <dgm:pt modelId="{7879D707-D9BF-4F2B-B944-276812FD8C64}" type="sibTrans" cxnId="{9FE35458-C916-4B8A-98F9-3127627C08AC}">
      <dgm:prSet/>
      <dgm:spPr/>
      <dgm:t>
        <a:bodyPr/>
        <a:lstStyle/>
        <a:p>
          <a:endParaRPr lang="es-ES"/>
        </a:p>
      </dgm:t>
    </dgm:pt>
    <dgm:pt modelId="{E602B6BD-5B03-451F-A0D3-168237BFA617}">
      <dgm:prSet phldrT="[Texto]" phldr="0"/>
      <dgm:spPr/>
      <dgm:t>
        <a:bodyPr/>
        <a:lstStyle/>
        <a:p>
          <a:r>
            <a:rPr lang="es-CO" dirty="0"/>
            <a:t>Presentar una declaración de cambio </a:t>
          </a:r>
          <a:endParaRPr lang="es-ES" dirty="0"/>
        </a:p>
      </dgm:t>
    </dgm:pt>
    <dgm:pt modelId="{CDB33D7B-8128-4DF1-AF49-ECFFD22DB79C}" type="parTrans" cxnId="{E57FA5E5-75D9-479C-AE7F-EA4DE5C58BA4}">
      <dgm:prSet/>
      <dgm:spPr/>
      <dgm:t>
        <a:bodyPr/>
        <a:lstStyle/>
        <a:p>
          <a:endParaRPr lang="es-ES"/>
        </a:p>
      </dgm:t>
    </dgm:pt>
    <dgm:pt modelId="{BF78AED7-72C4-4879-A28B-78EF9CD49123}" type="sibTrans" cxnId="{E57FA5E5-75D9-479C-AE7F-EA4DE5C58BA4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4"/>
      <dgm:spPr/>
    </dgm:pt>
    <dgm:pt modelId="{5F71DFA6-FB30-4E22-8053-5D15A0AD73E9}" type="pres">
      <dgm:prSet presAssocID="{6EAFC910-61F3-43B5-8834-68165E75608F}" presName="connTx" presStyleLbl="parChTrans1D2" presStyleIdx="0" presStyleCnt="4"/>
      <dgm:spPr/>
    </dgm:pt>
    <dgm:pt modelId="{80ED9751-B0C3-4336-8210-957574068AE6}" type="pres">
      <dgm:prSet presAssocID="{58B71999-7B5B-444A-AE5E-5E864FED9B6C}" presName="node" presStyleLbl="node1" presStyleIdx="0" presStyleCnt="4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4"/>
      <dgm:spPr/>
    </dgm:pt>
    <dgm:pt modelId="{0C10CF51-EDB4-4B2F-B051-D36D276E0E9E}" type="pres">
      <dgm:prSet presAssocID="{3341FAC5-D48B-481E-ABFC-64F029D299A8}" presName="connTx" presStyleLbl="parChTrans1D2" presStyleIdx="1" presStyleCnt="4"/>
      <dgm:spPr/>
    </dgm:pt>
    <dgm:pt modelId="{365D810D-C263-4446-86B5-B349EC7924DF}" type="pres">
      <dgm:prSet presAssocID="{D36F6457-9D44-4034-AA82-D490424B8F24}" presName="node" presStyleLbl="node1" presStyleIdx="1" presStyleCnt="4">
        <dgm:presLayoutVars>
          <dgm:bulletEnabled val="1"/>
        </dgm:presLayoutVars>
      </dgm:prSet>
      <dgm:spPr/>
    </dgm:pt>
    <dgm:pt modelId="{C0435CFA-F068-41C8-9BA0-9435A1ECF189}" type="pres">
      <dgm:prSet presAssocID="{7E631A80-1152-4C80-B9C6-ED394CAB80AB}" presName="Name9" presStyleLbl="parChTrans1D2" presStyleIdx="2" presStyleCnt="4"/>
      <dgm:spPr/>
    </dgm:pt>
    <dgm:pt modelId="{F506503F-514D-4C0C-B8FD-331C371B0761}" type="pres">
      <dgm:prSet presAssocID="{7E631A80-1152-4C80-B9C6-ED394CAB80AB}" presName="connTx" presStyleLbl="parChTrans1D2" presStyleIdx="2" presStyleCnt="4"/>
      <dgm:spPr/>
    </dgm:pt>
    <dgm:pt modelId="{2B2CFFC9-6A41-47A2-8297-83CE42FCCAEF}" type="pres">
      <dgm:prSet presAssocID="{7C9D1931-9B47-4ACD-BBE1-0776E7251CE2}" presName="node" presStyleLbl="node1" presStyleIdx="2" presStyleCnt="4">
        <dgm:presLayoutVars>
          <dgm:bulletEnabled val="1"/>
        </dgm:presLayoutVars>
      </dgm:prSet>
      <dgm:spPr/>
    </dgm:pt>
    <dgm:pt modelId="{E08CB60F-287A-41B8-9597-EA10040D7090}" type="pres">
      <dgm:prSet presAssocID="{CDB33D7B-8128-4DF1-AF49-ECFFD22DB79C}" presName="Name9" presStyleLbl="parChTrans1D2" presStyleIdx="3" presStyleCnt="4"/>
      <dgm:spPr/>
    </dgm:pt>
    <dgm:pt modelId="{0869C10A-2CBD-4ADB-8BA3-985599135CB7}" type="pres">
      <dgm:prSet presAssocID="{CDB33D7B-8128-4DF1-AF49-ECFFD22DB79C}" presName="connTx" presStyleLbl="parChTrans1D2" presStyleIdx="3" presStyleCnt="4"/>
      <dgm:spPr/>
    </dgm:pt>
    <dgm:pt modelId="{EFF831E9-821B-4A29-95CB-B3BC6D551D9D}" type="pres">
      <dgm:prSet presAssocID="{E602B6BD-5B03-451F-A0D3-168237BFA617}" presName="node" presStyleLbl="node1" presStyleIdx="3" presStyleCnt="4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0186BB4A-85D6-47B9-8C9A-6B4D46D8794D}" type="presOf" srcId="{CDB33D7B-8128-4DF1-AF49-ECFFD22DB79C}" destId="{E08CB60F-287A-41B8-9597-EA10040D7090}" srcOrd="0" destOrd="0" presId="urn:microsoft.com/office/officeart/2005/8/layout/radial1"/>
    <dgm:cxn modelId="{9FE35458-C916-4B8A-98F9-3127627C08AC}" srcId="{0B29B376-7E37-4CA0-AFE3-0DF2D2C56F9D}" destId="{7C9D1931-9B47-4ACD-BBE1-0776E7251CE2}" srcOrd="2" destOrd="0" parTransId="{7E631A80-1152-4C80-B9C6-ED394CAB80AB}" sibTransId="{7879D707-D9BF-4F2B-B944-276812FD8C64}"/>
    <dgm:cxn modelId="{FB464C5A-32A6-434C-A623-C4D4BF003471}" type="presOf" srcId="{7E631A80-1152-4C80-B9C6-ED394CAB80AB}" destId="{C0435CFA-F068-41C8-9BA0-9435A1ECF189}" srcOrd="0" destOrd="0" presId="urn:microsoft.com/office/officeart/2005/8/layout/radial1"/>
    <dgm:cxn modelId="{662D508B-3C24-4CEE-B1F7-7B5AE00B5310}" type="presOf" srcId="{7E631A80-1152-4C80-B9C6-ED394CAB80AB}" destId="{F506503F-514D-4C0C-B8FD-331C371B0761}" srcOrd="1" destOrd="0" presId="urn:microsoft.com/office/officeart/2005/8/layout/radial1"/>
    <dgm:cxn modelId="{EAE9558B-BEA2-4E60-824F-24A864938821}" type="presOf" srcId="{7C9D1931-9B47-4ACD-BBE1-0776E7251CE2}" destId="{2B2CFFC9-6A41-47A2-8297-83CE42FCCAEF}" srcOrd="0" destOrd="0" presId="urn:microsoft.com/office/officeart/2005/8/layout/radial1"/>
    <dgm:cxn modelId="{CC0A9795-667A-4864-BD59-26AAA6C1B00D}" type="presOf" srcId="{CDB33D7B-8128-4DF1-AF49-ECFFD22DB79C}" destId="{0869C10A-2CBD-4ADB-8BA3-985599135CB7}" srcOrd="1" destOrd="0" presId="urn:microsoft.com/office/officeart/2005/8/layout/radial1"/>
    <dgm:cxn modelId="{474F23C3-C080-4975-A660-C33F6993C2F5}" type="presOf" srcId="{E602B6BD-5B03-451F-A0D3-168237BFA617}" destId="{EFF831E9-821B-4A29-95CB-B3BC6D551D9D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E57FA5E5-75D9-479C-AE7F-EA4DE5C58BA4}" srcId="{0B29B376-7E37-4CA0-AFE3-0DF2D2C56F9D}" destId="{E602B6BD-5B03-451F-A0D3-168237BFA617}" srcOrd="3" destOrd="0" parTransId="{CDB33D7B-8128-4DF1-AF49-ECFFD22DB79C}" sibTransId="{BF78AED7-72C4-4879-A28B-78EF9CD49123}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536B8C4A-2000-4EC9-8A82-61F5969FA626}" type="presParOf" srcId="{EA28E10D-B361-42F3-A5B0-5B98DCA1FD1B}" destId="{C0435CFA-F068-41C8-9BA0-9435A1ECF189}" srcOrd="5" destOrd="0" presId="urn:microsoft.com/office/officeart/2005/8/layout/radial1"/>
    <dgm:cxn modelId="{51F8E430-387F-47ED-9151-08A00DC0914B}" type="presParOf" srcId="{C0435CFA-F068-41C8-9BA0-9435A1ECF189}" destId="{F506503F-514D-4C0C-B8FD-331C371B0761}" srcOrd="0" destOrd="0" presId="urn:microsoft.com/office/officeart/2005/8/layout/radial1"/>
    <dgm:cxn modelId="{49423965-E9A2-4316-A4D8-A462F7B28A43}" type="presParOf" srcId="{EA28E10D-B361-42F3-A5B0-5B98DCA1FD1B}" destId="{2B2CFFC9-6A41-47A2-8297-83CE42FCCAEF}" srcOrd="6" destOrd="0" presId="urn:microsoft.com/office/officeart/2005/8/layout/radial1"/>
    <dgm:cxn modelId="{2279BA2A-DAA2-4B7D-B9F7-BCF46C82F7E1}" type="presParOf" srcId="{EA28E10D-B361-42F3-A5B0-5B98DCA1FD1B}" destId="{E08CB60F-287A-41B8-9597-EA10040D7090}" srcOrd="7" destOrd="0" presId="urn:microsoft.com/office/officeart/2005/8/layout/radial1"/>
    <dgm:cxn modelId="{F5225DFA-092E-4134-8C4A-C14BAECCDDCC}" type="presParOf" srcId="{E08CB60F-287A-41B8-9597-EA10040D7090}" destId="{0869C10A-2CBD-4ADB-8BA3-985599135CB7}" srcOrd="0" destOrd="0" presId="urn:microsoft.com/office/officeart/2005/8/layout/radial1"/>
    <dgm:cxn modelId="{5AFBE33B-4251-4540-B506-4ACD95F5F8C9}" type="presParOf" srcId="{EA28E10D-B361-42F3-A5B0-5B98DCA1FD1B}" destId="{EFF831E9-821B-4A29-95CB-B3BC6D551D9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E6C34534-874A-4E40-83E1-494238B3AEFD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4CE25E2E-814E-4C11-95F6-BD5683A13437}">
      <dgm:prSet phldrT="[Texto]"/>
      <dgm:spPr/>
      <dgm:t>
        <a:bodyPr/>
        <a:lstStyle/>
        <a:p>
          <a:r>
            <a:rPr lang="es-ES" dirty="0"/>
            <a:t>Paraíso fiscal</a:t>
          </a:r>
        </a:p>
      </dgm:t>
    </dgm:pt>
    <dgm:pt modelId="{92A3BEE9-967A-4589-9AAF-4F338F6DF33C}" type="parTrans" cxnId="{325F34FF-1F23-457A-B691-EF5E8AB7AEB7}">
      <dgm:prSet/>
      <dgm:spPr/>
      <dgm:t>
        <a:bodyPr/>
        <a:lstStyle/>
        <a:p>
          <a:endParaRPr lang="es-ES"/>
        </a:p>
      </dgm:t>
    </dgm:pt>
    <dgm:pt modelId="{48C18083-029D-4A46-B4BB-F2724219AAD7}" type="sibTrans" cxnId="{325F34FF-1F23-457A-B691-EF5E8AB7AEB7}">
      <dgm:prSet/>
      <dgm:spPr/>
      <dgm:t>
        <a:bodyPr/>
        <a:lstStyle/>
        <a:p>
          <a:endParaRPr lang="es-ES"/>
        </a:p>
      </dgm:t>
    </dgm:pt>
    <dgm:pt modelId="{62B848CB-088E-4899-A8FD-5C240F5F6D05}">
      <dgm:prSet phldrT="[Texto]" phldr="0"/>
      <dgm:spPr/>
      <dgm:t>
        <a:bodyPr/>
        <a:lstStyle/>
        <a:p>
          <a:r>
            <a:rPr lang="es-CO" dirty="0"/>
            <a:t>Países con bajos impuestos</a:t>
          </a:r>
          <a:endParaRPr lang="es-ES" dirty="0"/>
        </a:p>
      </dgm:t>
    </dgm:pt>
    <dgm:pt modelId="{BD80B041-6133-411A-AAC7-2ABF088A9C3F}" type="parTrans" cxnId="{F802C72D-D3FC-478E-AD28-CEE439BE434D}">
      <dgm:prSet/>
      <dgm:spPr/>
      <dgm:t>
        <a:bodyPr/>
        <a:lstStyle/>
        <a:p>
          <a:endParaRPr lang="es-ES"/>
        </a:p>
      </dgm:t>
    </dgm:pt>
    <dgm:pt modelId="{BB7DD540-8792-415D-ACD8-665B3CABFB29}" type="sibTrans" cxnId="{F802C72D-D3FC-478E-AD28-CEE439BE434D}">
      <dgm:prSet/>
      <dgm:spPr/>
      <dgm:t>
        <a:bodyPr/>
        <a:lstStyle/>
        <a:p>
          <a:endParaRPr lang="es-ES"/>
        </a:p>
      </dgm:t>
    </dgm:pt>
    <dgm:pt modelId="{B4F04EBE-11B4-4977-8B9B-3C39039A6948}">
      <dgm:prSet phldrT="[Texto]" phldr="0"/>
      <dgm:spPr/>
      <dgm:t>
        <a:bodyPr/>
        <a:lstStyle/>
        <a:p>
          <a:r>
            <a:rPr lang="es-CO" dirty="0"/>
            <a:t>Únicamente para compañías extranjeras </a:t>
          </a:r>
          <a:endParaRPr lang="es-ES" dirty="0"/>
        </a:p>
      </dgm:t>
    </dgm:pt>
    <dgm:pt modelId="{E461C964-13C8-41EA-A908-5135E835EF30}" type="parTrans" cxnId="{539841F4-488F-4842-9140-3072971BFF8F}">
      <dgm:prSet/>
      <dgm:spPr/>
      <dgm:t>
        <a:bodyPr/>
        <a:lstStyle/>
        <a:p>
          <a:endParaRPr lang="es-ES"/>
        </a:p>
      </dgm:t>
    </dgm:pt>
    <dgm:pt modelId="{A3CC4373-26C5-4D1F-8C1A-3E46455BB144}" type="sibTrans" cxnId="{539841F4-488F-4842-9140-3072971BFF8F}">
      <dgm:prSet/>
      <dgm:spPr/>
      <dgm:t>
        <a:bodyPr/>
        <a:lstStyle/>
        <a:p>
          <a:endParaRPr lang="es-ES"/>
        </a:p>
      </dgm:t>
    </dgm:pt>
    <dgm:pt modelId="{BF770DE3-979E-4CEC-941A-7F939F67DB1D}">
      <dgm:prSet phldrT="[Texto]" phldr="0"/>
      <dgm:spPr/>
      <dgm:t>
        <a:bodyPr/>
        <a:lstStyle/>
        <a:p>
          <a:r>
            <a:rPr lang="es-CO" dirty="0"/>
            <a:t>Establecidas en esos países </a:t>
          </a:r>
          <a:endParaRPr lang="es-ES" dirty="0"/>
        </a:p>
      </dgm:t>
    </dgm:pt>
    <dgm:pt modelId="{723F64B9-ABDF-490F-9600-9B51B61F9A5C}" type="parTrans" cxnId="{964871EE-29C6-4C4B-BB33-E2103321FCD3}">
      <dgm:prSet/>
      <dgm:spPr/>
      <dgm:t>
        <a:bodyPr/>
        <a:lstStyle/>
        <a:p>
          <a:endParaRPr lang="es-ES"/>
        </a:p>
      </dgm:t>
    </dgm:pt>
    <dgm:pt modelId="{06B1C50B-97D2-4441-ADF0-432A232604DA}" type="sibTrans" cxnId="{964871EE-29C6-4C4B-BB33-E2103321FCD3}">
      <dgm:prSet/>
      <dgm:spPr/>
      <dgm:t>
        <a:bodyPr/>
        <a:lstStyle/>
        <a:p>
          <a:endParaRPr lang="es-ES"/>
        </a:p>
      </dgm:t>
    </dgm:pt>
    <dgm:pt modelId="{2C48CD12-BB4E-4E19-9790-0554B749075B}">
      <dgm:prSet phldrT="[Texto]" phldr="0"/>
      <dgm:spPr/>
      <dgm:t>
        <a:bodyPr/>
        <a:lstStyle/>
        <a:p>
          <a:r>
            <a:rPr lang="es-CO" dirty="0"/>
            <a:t>Usados para atraer monedas extranjeras </a:t>
          </a:r>
          <a:endParaRPr lang="es-ES" dirty="0"/>
        </a:p>
      </dgm:t>
    </dgm:pt>
    <dgm:pt modelId="{2B96BBA2-9480-496F-9E13-169D79C8AAA5}" type="parTrans" cxnId="{0D58654C-EF54-4CD9-8DF5-046FE9694C01}">
      <dgm:prSet/>
      <dgm:spPr/>
      <dgm:t>
        <a:bodyPr/>
        <a:lstStyle/>
        <a:p>
          <a:endParaRPr lang="es-ES"/>
        </a:p>
      </dgm:t>
    </dgm:pt>
    <dgm:pt modelId="{A3366F03-1B29-422E-B0C7-AB3EC9F2D932}" type="sibTrans" cxnId="{0D58654C-EF54-4CD9-8DF5-046FE9694C01}">
      <dgm:prSet/>
      <dgm:spPr/>
      <dgm:t>
        <a:bodyPr/>
        <a:lstStyle/>
        <a:p>
          <a:endParaRPr lang="es-ES"/>
        </a:p>
      </dgm:t>
    </dgm:pt>
    <dgm:pt modelId="{082E7792-1BF3-4049-A482-19A9F36A0C26}" type="pres">
      <dgm:prSet presAssocID="{E6C34534-874A-4E40-83E1-494238B3AEFD}" presName="composite" presStyleCnt="0">
        <dgm:presLayoutVars>
          <dgm:chMax val="1"/>
          <dgm:dir/>
          <dgm:resizeHandles val="exact"/>
        </dgm:presLayoutVars>
      </dgm:prSet>
      <dgm:spPr/>
    </dgm:pt>
    <dgm:pt modelId="{7F31AE5C-9823-4ECC-B413-43287B6FA048}" type="pres">
      <dgm:prSet presAssocID="{E6C34534-874A-4E40-83E1-494238B3AEFD}" presName="radial" presStyleCnt="0">
        <dgm:presLayoutVars>
          <dgm:animLvl val="ctr"/>
        </dgm:presLayoutVars>
      </dgm:prSet>
      <dgm:spPr/>
    </dgm:pt>
    <dgm:pt modelId="{CF7486A0-062D-4D17-A54B-0630AF0E865C}" type="pres">
      <dgm:prSet presAssocID="{4CE25E2E-814E-4C11-95F6-BD5683A13437}" presName="centerShape" presStyleLbl="vennNode1" presStyleIdx="0" presStyleCnt="5"/>
      <dgm:spPr/>
    </dgm:pt>
    <dgm:pt modelId="{CC9BFBE8-2A02-44CC-88C1-6F378EBF74F2}" type="pres">
      <dgm:prSet presAssocID="{62B848CB-088E-4899-A8FD-5C240F5F6D05}" presName="node" presStyleLbl="vennNode1" presStyleIdx="1" presStyleCnt="5">
        <dgm:presLayoutVars>
          <dgm:bulletEnabled val="1"/>
        </dgm:presLayoutVars>
      </dgm:prSet>
      <dgm:spPr/>
    </dgm:pt>
    <dgm:pt modelId="{8FAAEA9E-C17D-4787-9DB4-366AED37F005}" type="pres">
      <dgm:prSet presAssocID="{B4F04EBE-11B4-4977-8B9B-3C39039A6948}" presName="node" presStyleLbl="vennNode1" presStyleIdx="2" presStyleCnt="5">
        <dgm:presLayoutVars>
          <dgm:bulletEnabled val="1"/>
        </dgm:presLayoutVars>
      </dgm:prSet>
      <dgm:spPr/>
    </dgm:pt>
    <dgm:pt modelId="{0987D269-82C0-4977-B6BD-DFE6A7CE3C4C}" type="pres">
      <dgm:prSet presAssocID="{BF770DE3-979E-4CEC-941A-7F939F67DB1D}" presName="node" presStyleLbl="vennNode1" presStyleIdx="3" presStyleCnt="5">
        <dgm:presLayoutVars>
          <dgm:bulletEnabled val="1"/>
        </dgm:presLayoutVars>
      </dgm:prSet>
      <dgm:spPr/>
    </dgm:pt>
    <dgm:pt modelId="{3A58CF8F-18DD-4E29-A1D2-DF1F8254F25C}" type="pres">
      <dgm:prSet presAssocID="{2C48CD12-BB4E-4E19-9790-0554B749075B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BA35529-FD98-4988-A3E9-6D9B34E2E486}" type="presOf" srcId="{BF770DE3-979E-4CEC-941A-7F939F67DB1D}" destId="{0987D269-82C0-4977-B6BD-DFE6A7CE3C4C}" srcOrd="0" destOrd="0" presId="urn:microsoft.com/office/officeart/2005/8/layout/radial3"/>
    <dgm:cxn modelId="{F802C72D-D3FC-478E-AD28-CEE439BE434D}" srcId="{4CE25E2E-814E-4C11-95F6-BD5683A13437}" destId="{62B848CB-088E-4899-A8FD-5C240F5F6D05}" srcOrd="0" destOrd="0" parTransId="{BD80B041-6133-411A-AAC7-2ABF088A9C3F}" sibTransId="{BB7DD540-8792-415D-ACD8-665B3CABFB29}"/>
    <dgm:cxn modelId="{0D58654C-EF54-4CD9-8DF5-046FE9694C01}" srcId="{4CE25E2E-814E-4C11-95F6-BD5683A13437}" destId="{2C48CD12-BB4E-4E19-9790-0554B749075B}" srcOrd="3" destOrd="0" parTransId="{2B96BBA2-9480-496F-9E13-169D79C8AAA5}" sibTransId="{A3366F03-1B29-422E-B0C7-AB3EC9F2D932}"/>
    <dgm:cxn modelId="{B9715C93-772B-42BD-B444-BB689E5641C5}" type="presOf" srcId="{62B848CB-088E-4899-A8FD-5C240F5F6D05}" destId="{CC9BFBE8-2A02-44CC-88C1-6F378EBF74F2}" srcOrd="0" destOrd="0" presId="urn:microsoft.com/office/officeart/2005/8/layout/radial3"/>
    <dgm:cxn modelId="{C09EECA4-9729-46D1-B738-908135037892}" type="presOf" srcId="{B4F04EBE-11B4-4977-8B9B-3C39039A6948}" destId="{8FAAEA9E-C17D-4787-9DB4-366AED37F005}" srcOrd="0" destOrd="0" presId="urn:microsoft.com/office/officeart/2005/8/layout/radial3"/>
    <dgm:cxn modelId="{63FCE9B0-7930-47AF-B8E3-B27D74699CB9}" type="presOf" srcId="{2C48CD12-BB4E-4E19-9790-0554B749075B}" destId="{3A58CF8F-18DD-4E29-A1D2-DF1F8254F25C}" srcOrd="0" destOrd="0" presId="urn:microsoft.com/office/officeart/2005/8/layout/radial3"/>
    <dgm:cxn modelId="{C61102B4-4123-4E9F-BC3F-E79CC61F5D10}" type="presOf" srcId="{4CE25E2E-814E-4C11-95F6-BD5683A13437}" destId="{CF7486A0-062D-4D17-A54B-0630AF0E865C}" srcOrd="0" destOrd="0" presId="urn:microsoft.com/office/officeart/2005/8/layout/radial3"/>
    <dgm:cxn modelId="{40A0B3CF-3033-41FB-8E23-7F9C70D82621}" type="presOf" srcId="{E6C34534-874A-4E40-83E1-494238B3AEFD}" destId="{082E7792-1BF3-4049-A482-19A9F36A0C26}" srcOrd="0" destOrd="0" presId="urn:microsoft.com/office/officeart/2005/8/layout/radial3"/>
    <dgm:cxn modelId="{964871EE-29C6-4C4B-BB33-E2103321FCD3}" srcId="{4CE25E2E-814E-4C11-95F6-BD5683A13437}" destId="{BF770DE3-979E-4CEC-941A-7F939F67DB1D}" srcOrd="2" destOrd="0" parTransId="{723F64B9-ABDF-490F-9600-9B51B61F9A5C}" sibTransId="{06B1C50B-97D2-4441-ADF0-432A232604DA}"/>
    <dgm:cxn modelId="{539841F4-488F-4842-9140-3072971BFF8F}" srcId="{4CE25E2E-814E-4C11-95F6-BD5683A13437}" destId="{B4F04EBE-11B4-4977-8B9B-3C39039A6948}" srcOrd="1" destOrd="0" parTransId="{E461C964-13C8-41EA-A908-5135E835EF30}" sibTransId="{A3CC4373-26C5-4D1F-8C1A-3E46455BB144}"/>
    <dgm:cxn modelId="{325F34FF-1F23-457A-B691-EF5E8AB7AEB7}" srcId="{E6C34534-874A-4E40-83E1-494238B3AEFD}" destId="{4CE25E2E-814E-4C11-95F6-BD5683A13437}" srcOrd="0" destOrd="0" parTransId="{92A3BEE9-967A-4589-9AAF-4F338F6DF33C}" sibTransId="{48C18083-029D-4A46-B4BB-F2724219AAD7}"/>
    <dgm:cxn modelId="{37E38875-635C-49AF-BD72-D63D6789D62B}" type="presParOf" srcId="{082E7792-1BF3-4049-A482-19A9F36A0C26}" destId="{7F31AE5C-9823-4ECC-B413-43287B6FA048}" srcOrd="0" destOrd="0" presId="urn:microsoft.com/office/officeart/2005/8/layout/radial3"/>
    <dgm:cxn modelId="{A4BC6F81-84F3-4E3C-AA11-DE8C5AA22DD2}" type="presParOf" srcId="{7F31AE5C-9823-4ECC-B413-43287B6FA048}" destId="{CF7486A0-062D-4D17-A54B-0630AF0E865C}" srcOrd="0" destOrd="0" presId="urn:microsoft.com/office/officeart/2005/8/layout/radial3"/>
    <dgm:cxn modelId="{6CB2E7C3-F8C6-4FD9-93CF-838624EBAA7E}" type="presParOf" srcId="{7F31AE5C-9823-4ECC-B413-43287B6FA048}" destId="{CC9BFBE8-2A02-44CC-88C1-6F378EBF74F2}" srcOrd="1" destOrd="0" presId="urn:microsoft.com/office/officeart/2005/8/layout/radial3"/>
    <dgm:cxn modelId="{866AE6FD-FDFD-493A-8B9C-1B1513F39B3A}" type="presParOf" srcId="{7F31AE5C-9823-4ECC-B413-43287B6FA048}" destId="{8FAAEA9E-C17D-4787-9DB4-366AED37F005}" srcOrd="2" destOrd="0" presId="urn:microsoft.com/office/officeart/2005/8/layout/radial3"/>
    <dgm:cxn modelId="{04CC1B05-C369-49BF-B224-C7DBA5B25B3C}" type="presParOf" srcId="{7F31AE5C-9823-4ECC-B413-43287B6FA048}" destId="{0987D269-82C0-4977-B6BD-DFE6A7CE3C4C}" srcOrd="3" destOrd="0" presId="urn:microsoft.com/office/officeart/2005/8/layout/radial3"/>
    <dgm:cxn modelId="{EC781F02-0347-4DB2-86CC-6FD9DED86F5F}" type="presParOf" srcId="{7F31AE5C-9823-4ECC-B413-43287B6FA048}" destId="{3A58CF8F-18DD-4E29-A1D2-DF1F8254F25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E6C34534-874A-4E40-83E1-494238B3AEFD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4CE25E2E-814E-4C11-95F6-BD5683A13437}">
      <dgm:prSet phldrT="[Texto]"/>
      <dgm:spPr/>
      <dgm:t>
        <a:bodyPr/>
        <a:lstStyle/>
        <a:p>
          <a:r>
            <a:rPr lang="es-ES" dirty="0"/>
            <a:t>Potestad aduanera</a:t>
          </a:r>
        </a:p>
      </dgm:t>
    </dgm:pt>
    <dgm:pt modelId="{92A3BEE9-967A-4589-9AAF-4F338F6DF33C}" type="parTrans" cxnId="{325F34FF-1F23-457A-B691-EF5E8AB7AEB7}">
      <dgm:prSet/>
      <dgm:spPr/>
      <dgm:t>
        <a:bodyPr/>
        <a:lstStyle/>
        <a:p>
          <a:endParaRPr lang="es-ES"/>
        </a:p>
      </dgm:t>
    </dgm:pt>
    <dgm:pt modelId="{48C18083-029D-4A46-B4BB-F2724219AAD7}" type="sibTrans" cxnId="{325F34FF-1F23-457A-B691-EF5E8AB7AEB7}">
      <dgm:prSet/>
      <dgm:spPr/>
      <dgm:t>
        <a:bodyPr/>
        <a:lstStyle/>
        <a:p>
          <a:endParaRPr lang="es-ES"/>
        </a:p>
      </dgm:t>
    </dgm:pt>
    <dgm:pt modelId="{62B848CB-088E-4899-A8FD-5C240F5F6D05}">
      <dgm:prSet phldrT="[Texto]"/>
      <dgm:spPr/>
      <dgm:t>
        <a:bodyPr/>
        <a:lstStyle/>
        <a:p>
          <a:r>
            <a:rPr lang="es-CO" dirty="0"/>
            <a:t>Derecho de DIAN para controlar </a:t>
          </a:r>
          <a:endParaRPr lang="es-ES" dirty="0"/>
        </a:p>
      </dgm:t>
    </dgm:pt>
    <dgm:pt modelId="{BD80B041-6133-411A-AAC7-2ABF088A9C3F}" type="parTrans" cxnId="{F802C72D-D3FC-478E-AD28-CEE439BE434D}">
      <dgm:prSet/>
      <dgm:spPr/>
      <dgm:t>
        <a:bodyPr/>
        <a:lstStyle/>
        <a:p>
          <a:endParaRPr lang="es-ES"/>
        </a:p>
      </dgm:t>
    </dgm:pt>
    <dgm:pt modelId="{BB7DD540-8792-415D-ACD8-665B3CABFB29}" type="sibTrans" cxnId="{F802C72D-D3FC-478E-AD28-CEE439BE434D}">
      <dgm:prSet/>
      <dgm:spPr/>
      <dgm:t>
        <a:bodyPr/>
        <a:lstStyle/>
        <a:p>
          <a:endParaRPr lang="es-ES"/>
        </a:p>
      </dgm:t>
    </dgm:pt>
    <dgm:pt modelId="{B4F04EBE-11B4-4977-8B9B-3C39039A6948}">
      <dgm:prSet phldrT="[Texto]"/>
      <dgm:spPr/>
      <dgm:t>
        <a:bodyPr/>
        <a:lstStyle/>
        <a:p>
          <a:r>
            <a:rPr lang="es-ES" dirty="0"/>
            <a:t>El ingreso, permanecía, traslado y salida</a:t>
          </a:r>
        </a:p>
      </dgm:t>
    </dgm:pt>
    <dgm:pt modelId="{E461C964-13C8-41EA-A908-5135E835EF30}" type="parTrans" cxnId="{539841F4-488F-4842-9140-3072971BFF8F}">
      <dgm:prSet/>
      <dgm:spPr/>
      <dgm:t>
        <a:bodyPr/>
        <a:lstStyle/>
        <a:p>
          <a:endParaRPr lang="es-ES"/>
        </a:p>
      </dgm:t>
    </dgm:pt>
    <dgm:pt modelId="{A3CC4373-26C5-4D1F-8C1A-3E46455BB144}" type="sibTrans" cxnId="{539841F4-488F-4842-9140-3072971BFF8F}">
      <dgm:prSet/>
      <dgm:spPr/>
      <dgm:t>
        <a:bodyPr/>
        <a:lstStyle/>
        <a:p>
          <a:endParaRPr lang="es-ES"/>
        </a:p>
      </dgm:t>
    </dgm:pt>
    <dgm:pt modelId="{BF770DE3-979E-4CEC-941A-7F939F67DB1D}">
      <dgm:prSet phldrT="[Texto]"/>
      <dgm:spPr/>
      <dgm:t>
        <a:bodyPr/>
        <a:lstStyle/>
        <a:p>
          <a:r>
            <a:rPr lang="es-ES" dirty="0"/>
            <a:t>De mercancía o unidades de carga</a:t>
          </a:r>
        </a:p>
      </dgm:t>
    </dgm:pt>
    <dgm:pt modelId="{723F64B9-ABDF-490F-9600-9B51B61F9A5C}" type="parTrans" cxnId="{964871EE-29C6-4C4B-BB33-E2103321FCD3}">
      <dgm:prSet/>
      <dgm:spPr/>
      <dgm:t>
        <a:bodyPr/>
        <a:lstStyle/>
        <a:p>
          <a:endParaRPr lang="es-ES"/>
        </a:p>
      </dgm:t>
    </dgm:pt>
    <dgm:pt modelId="{06B1C50B-97D2-4441-ADF0-432A232604DA}" type="sibTrans" cxnId="{964871EE-29C6-4C4B-BB33-E2103321FCD3}">
      <dgm:prSet/>
      <dgm:spPr/>
      <dgm:t>
        <a:bodyPr/>
        <a:lstStyle/>
        <a:p>
          <a:endParaRPr lang="es-ES"/>
        </a:p>
      </dgm:t>
    </dgm:pt>
    <dgm:pt modelId="{2C48CD12-BB4E-4E19-9790-0554B749075B}">
      <dgm:prSet phldrT="[Texto]"/>
      <dgm:spPr/>
      <dgm:t>
        <a:bodyPr/>
        <a:lstStyle/>
        <a:p>
          <a:r>
            <a:rPr lang="es-ES" dirty="0"/>
            <a:t>Hacia y desde el territorio nacional</a:t>
          </a:r>
        </a:p>
      </dgm:t>
    </dgm:pt>
    <dgm:pt modelId="{2B96BBA2-9480-496F-9E13-169D79C8AAA5}" type="parTrans" cxnId="{0D58654C-EF54-4CD9-8DF5-046FE9694C01}">
      <dgm:prSet/>
      <dgm:spPr/>
      <dgm:t>
        <a:bodyPr/>
        <a:lstStyle/>
        <a:p>
          <a:endParaRPr lang="es-ES"/>
        </a:p>
      </dgm:t>
    </dgm:pt>
    <dgm:pt modelId="{A3366F03-1B29-422E-B0C7-AB3EC9F2D932}" type="sibTrans" cxnId="{0D58654C-EF54-4CD9-8DF5-046FE9694C01}">
      <dgm:prSet/>
      <dgm:spPr/>
      <dgm:t>
        <a:bodyPr/>
        <a:lstStyle/>
        <a:p>
          <a:endParaRPr lang="es-ES"/>
        </a:p>
      </dgm:t>
    </dgm:pt>
    <dgm:pt modelId="{082E7792-1BF3-4049-A482-19A9F36A0C26}" type="pres">
      <dgm:prSet presAssocID="{E6C34534-874A-4E40-83E1-494238B3AEFD}" presName="composite" presStyleCnt="0">
        <dgm:presLayoutVars>
          <dgm:chMax val="1"/>
          <dgm:dir/>
          <dgm:resizeHandles val="exact"/>
        </dgm:presLayoutVars>
      </dgm:prSet>
      <dgm:spPr/>
    </dgm:pt>
    <dgm:pt modelId="{7F31AE5C-9823-4ECC-B413-43287B6FA048}" type="pres">
      <dgm:prSet presAssocID="{E6C34534-874A-4E40-83E1-494238B3AEFD}" presName="radial" presStyleCnt="0">
        <dgm:presLayoutVars>
          <dgm:animLvl val="ctr"/>
        </dgm:presLayoutVars>
      </dgm:prSet>
      <dgm:spPr/>
    </dgm:pt>
    <dgm:pt modelId="{CF7486A0-062D-4D17-A54B-0630AF0E865C}" type="pres">
      <dgm:prSet presAssocID="{4CE25E2E-814E-4C11-95F6-BD5683A13437}" presName="centerShape" presStyleLbl="vennNode1" presStyleIdx="0" presStyleCnt="5"/>
      <dgm:spPr/>
    </dgm:pt>
    <dgm:pt modelId="{CC9BFBE8-2A02-44CC-88C1-6F378EBF74F2}" type="pres">
      <dgm:prSet presAssocID="{62B848CB-088E-4899-A8FD-5C240F5F6D05}" presName="node" presStyleLbl="vennNode1" presStyleIdx="1" presStyleCnt="5">
        <dgm:presLayoutVars>
          <dgm:bulletEnabled val="1"/>
        </dgm:presLayoutVars>
      </dgm:prSet>
      <dgm:spPr/>
    </dgm:pt>
    <dgm:pt modelId="{8FAAEA9E-C17D-4787-9DB4-366AED37F005}" type="pres">
      <dgm:prSet presAssocID="{B4F04EBE-11B4-4977-8B9B-3C39039A6948}" presName="node" presStyleLbl="vennNode1" presStyleIdx="2" presStyleCnt="5">
        <dgm:presLayoutVars>
          <dgm:bulletEnabled val="1"/>
        </dgm:presLayoutVars>
      </dgm:prSet>
      <dgm:spPr/>
    </dgm:pt>
    <dgm:pt modelId="{0987D269-82C0-4977-B6BD-DFE6A7CE3C4C}" type="pres">
      <dgm:prSet presAssocID="{BF770DE3-979E-4CEC-941A-7F939F67DB1D}" presName="node" presStyleLbl="vennNode1" presStyleIdx="3" presStyleCnt="5">
        <dgm:presLayoutVars>
          <dgm:bulletEnabled val="1"/>
        </dgm:presLayoutVars>
      </dgm:prSet>
      <dgm:spPr/>
    </dgm:pt>
    <dgm:pt modelId="{3A58CF8F-18DD-4E29-A1D2-DF1F8254F25C}" type="pres">
      <dgm:prSet presAssocID="{2C48CD12-BB4E-4E19-9790-0554B749075B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BA35529-FD98-4988-A3E9-6D9B34E2E486}" type="presOf" srcId="{BF770DE3-979E-4CEC-941A-7F939F67DB1D}" destId="{0987D269-82C0-4977-B6BD-DFE6A7CE3C4C}" srcOrd="0" destOrd="0" presId="urn:microsoft.com/office/officeart/2005/8/layout/radial3"/>
    <dgm:cxn modelId="{F802C72D-D3FC-478E-AD28-CEE439BE434D}" srcId="{4CE25E2E-814E-4C11-95F6-BD5683A13437}" destId="{62B848CB-088E-4899-A8FD-5C240F5F6D05}" srcOrd="0" destOrd="0" parTransId="{BD80B041-6133-411A-AAC7-2ABF088A9C3F}" sibTransId="{BB7DD540-8792-415D-ACD8-665B3CABFB29}"/>
    <dgm:cxn modelId="{0D58654C-EF54-4CD9-8DF5-046FE9694C01}" srcId="{4CE25E2E-814E-4C11-95F6-BD5683A13437}" destId="{2C48CD12-BB4E-4E19-9790-0554B749075B}" srcOrd="3" destOrd="0" parTransId="{2B96BBA2-9480-496F-9E13-169D79C8AAA5}" sibTransId="{A3366F03-1B29-422E-B0C7-AB3EC9F2D932}"/>
    <dgm:cxn modelId="{B9715C93-772B-42BD-B444-BB689E5641C5}" type="presOf" srcId="{62B848CB-088E-4899-A8FD-5C240F5F6D05}" destId="{CC9BFBE8-2A02-44CC-88C1-6F378EBF74F2}" srcOrd="0" destOrd="0" presId="urn:microsoft.com/office/officeart/2005/8/layout/radial3"/>
    <dgm:cxn modelId="{C09EECA4-9729-46D1-B738-908135037892}" type="presOf" srcId="{B4F04EBE-11B4-4977-8B9B-3C39039A6948}" destId="{8FAAEA9E-C17D-4787-9DB4-366AED37F005}" srcOrd="0" destOrd="0" presId="urn:microsoft.com/office/officeart/2005/8/layout/radial3"/>
    <dgm:cxn modelId="{63FCE9B0-7930-47AF-B8E3-B27D74699CB9}" type="presOf" srcId="{2C48CD12-BB4E-4E19-9790-0554B749075B}" destId="{3A58CF8F-18DD-4E29-A1D2-DF1F8254F25C}" srcOrd="0" destOrd="0" presId="urn:microsoft.com/office/officeart/2005/8/layout/radial3"/>
    <dgm:cxn modelId="{C61102B4-4123-4E9F-BC3F-E79CC61F5D10}" type="presOf" srcId="{4CE25E2E-814E-4C11-95F6-BD5683A13437}" destId="{CF7486A0-062D-4D17-A54B-0630AF0E865C}" srcOrd="0" destOrd="0" presId="urn:microsoft.com/office/officeart/2005/8/layout/radial3"/>
    <dgm:cxn modelId="{40A0B3CF-3033-41FB-8E23-7F9C70D82621}" type="presOf" srcId="{E6C34534-874A-4E40-83E1-494238B3AEFD}" destId="{082E7792-1BF3-4049-A482-19A9F36A0C26}" srcOrd="0" destOrd="0" presId="urn:microsoft.com/office/officeart/2005/8/layout/radial3"/>
    <dgm:cxn modelId="{964871EE-29C6-4C4B-BB33-E2103321FCD3}" srcId="{4CE25E2E-814E-4C11-95F6-BD5683A13437}" destId="{BF770DE3-979E-4CEC-941A-7F939F67DB1D}" srcOrd="2" destOrd="0" parTransId="{723F64B9-ABDF-490F-9600-9B51B61F9A5C}" sibTransId="{06B1C50B-97D2-4441-ADF0-432A232604DA}"/>
    <dgm:cxn modelId="{539841F4-488F-4842-9140-3072971BFF8F}" srcId="{4CE25E2E-814E-4C11-95F6-BD5683A13437}" destId="{B4F04EBE-11B4-4977-8B9B-3C39039A6948}" srcOrd="1" destOrd="0" parTransId="{E461C964-13C8-41EA-A908-5135E835EF30}" sibTransId="{A3CC4373-26C5-4D1F-8C1A-3E46455BB144}"/>
    <dgm:cxn modelId="{325F34FF-1F23-457A-B691-EF5E8AB7AEB7}" srcId="{E6C34534-874A-4E40-83E1-494238B3AEFD}" destId="{4CE25E2E-814E-4C11-95F6-BD5683A13437}" srcOrd="0" destOrd="0" parTransId="{92A3BEE9-967A-4589-9AAF-4F338F6DF33C}" sibTransId="{48C18083-029D-4A46-B4BB-F2724219AAD7}"/>
    <dgm:cxn modelId="{37E38875-635C-49AF-BD72-D63D6789D62B}" type="presParOf" srcId="{082E7792-1BF3-4049-A482-19A9F36A0C26}" destId="{7F31AE5C-9823-4ECC-B413-43287B6FA048}" srcOrd="0" destOrd="0" presId="urn:microsoft.com/office/officeart/2005/8/layout/radial3"/>
    <dgm:cxn modelId="{A4BC6F81-84F3-4E3C-AA11-DE8C5AA22DD2}" type="presParOf" srcId="{7F31AE5C-9823-4ECC-B413-43287B6FA048}" destId="{CF7486A0-062D-4D17-A54B-0630AF0E865C}" srcOrd="0" destOrd="0" presId="urn:microsoft.com/office/officeart/2005/8/layout/radial3"/>
    <dgm:cxn modelId="{6CB2E7C3-F8C6-4FD9-93CF-838624EBAA7E}" type="presParOf" srcId="{7F31AE5C-9823-4ECC-B413-43287B6FA048}" destId="{CC9BFBE8-2A02-44CC-88C1-6F378EBF74F2}" srcOrd="1" destOrd="0" presId="urn:microsoft.com/office/officeart/2005/8/layout/radial3"/>
    <dgm:cxn modelId="{866AE6FD-FDFD-493A-8B9C-1B1513F39B3A}" type="presParOf" srcId="{7F31AE5C-9823-4ECC-B413-43287B6FA048}" destId="{8FAAEA9E-C17D-4787-9DB4-366AED37F005}" srcOrd="2" destOrd="0" presId="urn:microsoft.com/office/officeart/2005/8/layout/radial3"/>
    <dgm:cxn modelId="{04CC1B05-C369-49BF-B224-C7DBA5B25B3C}" type="presParOf" srcId="{7F31AE5C-9823-4ECC-B413-43287B6FA048}" destId="{0987D269-82C0-4977-B6BD-DFE6A7CE3C4C}" srcOrd="3" destOrd="0" presId="urn:microsoft.com/office/officeart/2005/8/layout/radial3"/>
    <dgm:cxn modelId="{EC781F02-0347-4DB2-86CC-6FD9DED86F5F}" type="presParOf" srcId="{7F31AE5C-9823-4ECC-B413-43287B6FA048}" destId="{3A58CF8F-18DD-4E29-A1D2-DF1F8254F25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E6C34534-874A-4E40-83E1-494238B3AEFD}" type="doc">
      <dgm:prSet loTypeId="urn:microsoft.com/office/officeart/2005/8/layout/radial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4CE25E2E-814E-4C11-95F6-BD5683A13437}">
      <dgm:prSet phldrT="[Texto]"/>
      <dgm:spPr/>
      <dgm:t>
        <a:bodyPr/>
        <a:lstStyle/>
        <a:p>
          <a:r>
            <a:rPr lang="es-ES" dirty="0"/>
            <a:t>Planilla de envió</a:t>
          </a:r>
        </a:p>
      </dgm:t>
    </dgm:pt>
    <dgm:pt modelId="{92A3BEE9-967A-4589-9AAF-4F338F6DF33C}" type="parTrans" cxnId="{325F34FF-1F23-457A-B691-EF5E8AB7AEB7}">
      <dgm:prSet/>
      <dgm:spPr/>
      <dgm:t>
        <a:bodyPr/>
        <a:lstStyle/>
        <a:p>
          <a:endParaRPr lang="es-ES"/>
        </a:p>
      </dgm:t>
    </dgm:pt>
    <dgm:pt modelId="{48C18083-029D-4A46-B4BB-F2724219AAD7}" type="sibTrans" cxnId="{325F34FF-1F23-457A-B691-EF5E8AB7AEB7}">
      <dgm:prSet/>
      <dgm:spPr/>
      <dgm:t>
        <a:bodyPr/>
        <a:lstStyle/>
        <a:p>
          <a:endParaRPr lang="es-ES"/>
        </a:p>
      </dgm:t>
    </dgm:pt>
    <dgm:pt modelId="{62B848CB-088E-4899-A8FD-5C240F5F6D05}">
      <dgm:prSet phldrT="[Texto]"/>
      <dgm:spPr/>
      <dgm:t>
        <a:bodyPr/>
        <a:lstStyle/>
        <a:p>
          <a:r>
            <a:rPr lang="es-ES" dirty="0"/>
            <a:t>Registro de autorización</a:t>
          </a:r>
        </a:p>
      </dgm:t>
    </dgm:pt>
    <dgm:pt modelId="{BD80B041-6133-411A-AAC7-2ABF088A9C3F}" type="parTrans" cxnId="{F802C72D-D3FC-478E-AD28-CEE439BE434D}">
      <dgm:prSet/>
      <dgm:spPr/>
      <dgm:t>
        <a:bodyPr/>
        <a:lstStyle/>
        <a:p>
          <a:endParaRPr lang="es-ES"/>
        </a:p>
      </dgm:t>
    </dgm:pt>
    <dgm:pt modelId="{BB7DD540-8792-415D-ACD8-665B3CABFB29}" type="sibTrans" cxnId="{F802C72D-D3FC-478E-AD28-CEE439BE434D}">
      <dgm:prSet/>
      <dgm:spPr/>
      <dgm:t>
        <a:bodyPr/>
        <a:lstStyle/>
        <a:p>
          <a:endParaRPr lang="es-ES"/>
        </a:p>
      </dgm:t>
    </dgm:pt>
    <dgm:pt modelId="{BF770DE3-979E-4CEC-941A-7F939F67DB1D}">
      <dgm:prSet phldrT="[Texto]"/>
      <dgm:spPr/>
      <dgm:t>
        <a:bodyPr/>
        <a:lstStyle/>
        <a:p>
          <a:r>
            <a:rPr lang="es-ES" dirty="0"/>
            <a:t>Para el traslado de carga de un</a:t>
          </a:r>
        </a:p>
      </dgm:t>
    </dgm:pt>
    <dgm:pt modelId="{723F64B9-ABDF-490F-9600-9B51B61F9A5C}" type="parTrans" cxnId="{964871EE-29C6-4C4B-BB33-E2103321FCD3}">
      <dgm:prSet/>
      <dgm:spPr/>
      <dgm:t>
        <a:bodyPr/>
        <a:lstStyle/>
        <a:p>
          <a:endParaRPr lang="es-ES"/>
        </a:p>
      </dgm:t>
    </dgm:pt>
    <dgm:pt modelId="{06B1C50B-97D2-4441-ADF0-432A232604DA}" type="sibTrans" cxnId="{964871EE-29C6-4C4B-BB33-E2103321FCD3}">
      <dgm:prSet/>
      <dgm:spPr/>
      <dgm:t>
        <a:bodyPr/>
        <a:lstStyle/>
        <a:p>
          <a:endParaRPr lang="es-ES"/>
        </a:p>
      </dgm:t>
    </dgm:pt>
    <dgm:pt modelId="{2C48CD12-BB4E-4E19-9790-0554B749075B}">
      <dgm:prSet phldrT="[Texto]"/>
      <dgm:spPr/>
      <dgm:t>
        <a:bodyPr/>
        <a:lstStyle/>
        <a:p>
          <a:r>
            <a:rPr lang="es-ES" dirty="0"/>
            <a:t>Lugar a otro en la misma jurisdicción</a:t>
          </a:r>
        </a:p>
      </dgm:t>
    </dgm:pt>
    <dgm:pt modelId="{2B96BBA2-9480-496F-9E13-169D79C8AAA5}" type="parTrans" cxnId="{0D58654C-EF54-4CD9-8DF5-046FE9694C01}">
      <dgm:prSet/>
      <dgm:spPr/>
      <dgm:t>
        <a:bodyPr/>
        <a:lstStyle/>
        <a:p>
          <a:endParaRPr lang="es-ES"/>
        </a:p>
      </dgm:t>
    </dgm:pt>
    <dgm:pt modelId="{A3366F03-1B29-422E-B0C7-AB3EC9F2D932}" type="sibTrans" cxnId="{0D58654C-EF54-4CD9-8DF5-046FE9694C01}">
      <dgm:prSet/>
      <dgm:spPr/>
      <dgm:t>
        <a:bodyPr/>
        <a:lstStyle/>
        <a:p>
          <a:endParaRPr lang="es-ES"/>
        </a:p>
      </dgm:t>
    </dgm:pt>
    <dgm:pt modelId="{082E7792-1BF3-4049-A482-19A9F36A0C26}" type="pres">
      <dgm:prSet presAssocID="{E6C34534-874A-4E40-83E1-494238B3AEFD}" presName="composite" presStyleCnt="0">
        <dgm:presLayoutVars>
          <dgm:chMax val="1"/>
          <dgm:dir/>
          <dgm:resizeHandles val="exact"/>
        </dgm:presLayoutVars>
      </dgm:prSet>
      <dgm:spPr/>
    </dgm:pt>
    <dgm:pt modelId="{7F31AE5C-9823-4ECC-B413-43287B6FA048}" type="pres">
      <dgm:prSet presAssocID="{E6C34534-874A-4E40-83E1-494238B3AEFD}" presName="radial" presStyleCnt="0">
        <dgm:presLayoutVars>
          <dgm:animLvl val="ctr"/>
        </dgm:presLayoutVars>
      </dgm:prSet>
      <dgm:spPr/>
    </dgm:pt>
    <dgm:pt modelId="{CF7486A0-062D-4D17-A54B-0630AF0E865C}" type="pres">
      <dgm:prSet presAssocID="{4CE25E2E-814E-4C11-95F6-BD5683A13437}" presName="centerShape" presStyleLbl="vennNode1" presStyleIdx="0" presStyleCnt="4"/>
      <dgm:spPr/>
    </dgm:pt>
    <dgm:pt modelId="{CC9BFBE8-2A02-44CC-88C1-6F378EBF74F2}" type="pres">
      <dgm:prSet presAssocID="{62B848CB-088E-4899-A8FD-5C240F5F6D05}" presName="node" presStyleLbl="vennNode1" presStyleIdx="1" presStyleCnt="4">
        <dgm:presLayoutVars>
          <dgm:bulletEnabled val="1"/>
        </dgm:presLayoutVars>
      </dgm:prSet>
      <dgm:spPr/>
    </dgm:pt>
    <dgm:pt modelId="{0987D269-82C0-4977-B6BD-DFE6A7CE3C4C}" type="pres">
      <dgm:prSet presAssocID="{BF770DE3-979E-4CEC-941A-7F939F67DB1D}" presName="node" presStyleLbl="vennNode1" presStyleIdx="2" presStyleCnt="4">
        <dgm:presLayoutVars>
          <dgm:bulletEnabled val="1"/>
        </dgm:presLayoutVars>
      </dgm:prSet>
      <dgm:spPr/>
    </dgm:pt>
    <dgm:pt modelId="{3A58CF8F-18DD-4E29-A1D2-DF1F8254F25C}" type="pres">
      <dgm:prSet presAssocID="{2C48CD12-BB4E-4E19-9790-0554B749075B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2BA35529-FD98-4988-A3E9-6D9B34E2E486}" type="presOf" srcId="{BF770DE3-979E-4CEC-941A-7F939F67DB1D}" destId="{0987D269-82C0-4977-B6BD-DFE6A7CE3C4C}" srcOrd="0" destOrd="0" presId="urn:microsoft.com/office/officeart/2005/8/layout/radial3"/>
    <dgm:cxn modelId="{F802C72D-D3FC-478E-AD28-CEE439BE434D}" srcId="{4CE25E2E-814E-4C11-95F6-BD5683A13437}" destId="{62B848CB-088E-4899-A8FD-5C240F5F6D05}" srcOrd="0" destOrd="0" parTransId="{BD80B041-6133-411A-AAC7-2ABF088A9C3F}" sibTransId="{BB7DD540-8792-415D-ACD8-665B3CABFB29}"/>
    <dgm:cxn modelId="{0D58654C-EF54-4CD9-8DF5-046FE9694C01}" srcId="{4CE25E2E-814E-4C11-95F6-BD5683A13437}" destId="{2C48CD12-BB4E-4E19-9790-0554B749075B}" srcOrd="2" destOrd="0" parTransId="{2B96BBA2-9480-496F-9E13-169D79C8AAA5}" sibTransId="{A3366F03-1B29-422E-B0C7-AB3EC9F2D932}"/>
    <dgm:cxn modelId="{B9715C93-772B-42BD-B444-BB689E5641C5}" type="presOf" srcId="{62B848CB-088E-4899-A8FD-5C240F5F6D05}" destId="{CC9BFBE8-2A02-44CC-88C1-6F378EBF74F2}" srcOrd="0" destOrd="0" presId="urn:microsoft.com/office/officeart/2005/8/layout/radial3"/>
    <dgm:cxn modelId="{63FCE9B0-7930-47AF-B8E3-B27D74699CB9}" type="presOf" srcId="{2C48CD12-BB4E-4E19-9790-0554B749075B}" destId="{3A58CF8F-18DD-4E29-A1D2-DF1F8254F25C}" srcOrd="0" destOrd="0" presId="urn:microsoft.com/office/officeart/2005/8/layout/radial3"/>
    <dgm:cxn modelId="{C61102B4-4123-4E9F-BC3F-E79CC61F5D10}" type="presOf" srcId="{4CE25E2E-814E-4C11-95F6-BD5683A13437}" destId="{CF7486A0-062D-4D17-A54B-0630AF0E865C}" srcOrd="0" destOrd="0" presId="urn:microsoft.com/office/officeart/2005/8/layout/radial3"/>
    <dgm:cxn modelId="{40A0B3CF-3033-41FB-8E23-7F9C70D82621}" type="presOf" srcId="{E6C34534-874A-4E40-83E1-494238B3AEFD}" destId="{082E7792-1BF3-4049-A482-19A9F36A0C26}" srcOrd="0" destOrd="0" presId="urn:microsoft.com/office/officeart/2005/8/layout/radial3"/>
    <dgm:cxn modelId="{964871EE-29C6-4C4B-BB33-E2103321FCD3}" srcId="{4CE25E2E-814E-4C11-95F6-BD5683A13437}" destId="{BF770DE3-979E-4CEC-941A-7F939F67DB1D}" srcOrd="1" destOrd="0" parTransId="{723F64B9-ABDF-490F-9600-9B51B61F9A5C}" sibTransId="{06B1C50B-97D2-4441-ADF0-432A232604DA}"/>
    <dgm:cxn modelId="{325F34FF-1F23-457A-B691-EF5E8AB7AEB7}" srcId="{E6C34534-874A-4E40-83E1-494238B3AEFD}" destId="{4CE25E2E-814E-4C11-95F6-BD5683A13437}" srcOrd="0" destOrd="0" parTransId="{92A3BEE9-967A-4589-9AAF-4F338F6DF33C}" sibTransId="{48C18083-029D-4A46-B4BB-F2724219AAD7}"/>
    <dgm:cxn modelId="{37E38875-635C-49AF-BD72-D63D6789D62B}" type="presParOf" srcId="{082E7792-1BF3-4049-A482-19A9F36A0C26}" destId="{7F31AE5C-9823-4ECC-B413-43287B6FA048}" srcOrd="0" destOrd="0" presId="urn:microsoft.com/office/officeart/2005/8/layout/radial3"/>
    <dgm:cxn modelId="{A4BC6F81-84F3-4E3C-AA11-DE8C5AA22DD2}" type="presParOf" srcId="{7F31AE5C-9823-4ECC-B413-43287B6FA048}" destId="{CF7486A0-062D-4D17-A54B-0630AF0E865C}" srcOrd="0" destOrd="0" presId="urn:microsoft.com/office/officeart/2005/8/layout/radial3"/>
    <dgm:cxn modelId="{6CB2E7C3-F8C6-4FD9-93CF-838624EBAA7E}" type="presParOf" srcId="{7F31AE5C-9823-4ECC-B413-43287B6FA048}" destId="{CC9BFBE8-2A02-44CC-88C1-6F378EBF74F2}" srcOrd="1" destOrd="0" presId="urn:microsoft.com/office/officeart/2005/8/layout/radial3"/>
    <dgm:cxn modelId="{04CC1B05-C369-49BF-B224-C7DBA5B25B3C}" type="presParOf" srcId="{7F31AE5C-9823-4ECC-B413-43287B6FA048}" destId="{0987D269-82C0-4977-B6BD-DFE6A7CE3C4C}" srcOrd="2" destOrd="0" presId="urn:microsoft.com/office/officeart/2005/8/layout/radial3"/>
    <dgm:cxn modelId="{EC781F02-0347-4DB2-86CC-6FD9DED86F5F}" type="presParOf" srcId="{7F31AE5C-9823-4ECC-B413-43287B6FA048}" destId="{3A58CF8F-18DD-4E29-A1D2-DF1F8254F25C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Principio de favorabilidad</a:t>
          </a:r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 phldr="0"/>
      <dgm:spPr/>
      <dgm:t>
        <a:bodyPr/>
        <a:lstStyle/>
        <a:p>
          <a:r>
            <a:rPr lang="es-CO" dirty="0"/>
            <a:t>Oportunidad para demostrar </a:t>
          </a:r>
          <a:endParaRPr lang="es-ES" dirty="0"/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 phldr="0"/>
      <dgm:spPr/>
      <dgm:t>
        <a:bodyPr/>
        <a:lstStyle/>
        <a:p>
          <a:r>
            <a:rPr lang="es-CO" dirty="0"/>
            <a:t>Un error de buena fe antes </a:t>
          </a:r>
          <a:endParaRPr lang="es-ES" dirty="0"/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7C9D1931-9B47-4ACD-BBE1-0776E7251CE2}">
      <dgm:prSet phldrT="[Texto]" phldr="0"/>
      <dgm:spPr/>
      <dgm:t>
        <a:bodyPr/>
        <a:lstStyle/>
        <a:p>
          <a:r>
            <a:rPr lang="es-CO" dirty="0"/>
            <a:t>De determinar la situación legal</a:t>
          </a:r>
          <a:endParaRPr lang="es-ES" dirty="0"/>
        </a:p>
      </dgm:t>
    </dgm:pt>
    <dgm:pt modelId="{7E631A80-1152-4C80-B9C6-ED394CAB80AB}" type="parTrans" cxnId="{9FE35458-C916-4B8A-98F9-3127627C08AC}">
      <dgm:prSet/>
      <dgm:spPr/>
      <dgm:t>
        <a:bodyPr/>
        <a:lstStyle/>
        <a:p>
          <a:endParaRPr lang="es-ES"/>
        </a:p>
      </dgm:t>
    </dgm:pt>
    <dgm:pt modelId="{7879D707-D9BF-4F2B-B944-276812FD8C64}" type="sibTrans" cxnId="{9FE35458-C916-4B8A-98F9-3127627C08AC}">
      <dgm:prSet/>
      <dgm:spPr/>
      <dgm:t>
        <a:bodyPr/>
        <a:lstStyle/>
        <a:p>
          <a:endParaRPr lang="es-ES"/>
        </a:p>
      </dgm:t>
    </dgm:pt>
    <dgm:pt modelId="{E602B6BD-5B03-451F-A0D3-168237BFA617}">
      <dgm:prSet phldrT="[Texto]" phldr="0"/>
      <dgm:spPr/>
      <dgm:t>
        <a:bodyPr/>
        <a:lstStyle/>
        <a:p>
          <a:r>
            <a:rPr lang="es-CO" dirty="0"/>
            <a:t>De la mercancía involucrada</a:t>
          </a:r>
          <a:endParaRPr lang="es-ES" dirty="0"/>
        </a:p>
      </dgm:t>
    </dgm:pt>
    <dgm:pt modelId="{CDB33D7B-8128-4DF1-AF49-ECFFD22DB79C}" type="parTrans" cxnId="{E57FA5E5-75D9-479C-AE7F-EA4DE5C58BA4}">
      <dgm:prSet/>
      <dgm:spPr/>
      <dgm:t>
        <a:bodyPr/>
        <a:lstStyle/>
        <a:p>
          <a:endParaRPr lang="es-ES"/>
        </a:p>
      </dgm:t>
    </dgm:pt>
    <dgm:pt modelId="{BF78AED7-72C4-4879-A28B-78EF9CD49123}" type="sibTrans" cxnId="{E57FA5E5-75D9-479C-AE7F-EA4DE5C58BA4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4"/>
      <dgm:spPr/>
    </dgm:pt>
    <dgm:pt modelId="{5F71DFA6-FB30-4E22-8053-5D15A0AD73E9}" type="pres">
      <dgm:prSet presAssocID="{6EAFC910-61F3-43B5-8834-68165E75608F}" presName="connTx" presStyleLbl="parChTrans1D2" presStyleIdx="0" presStyleCnt="4"/>
      <dgm:spPr/>
    </dgm:pt>
    <dgm:pt modelId="{80ED9751-B0C3-4336-8210-957574068AE6}" type="pres">
      <dgm:prSet presAssocID="{58B71999-7B5B-444A-AE5E-5E864FED9B6C}" presName="node" presStyleLbl="node1" presStyleIdx="0" presStyleCnt="4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4"/>
      <dgm:spPr/>
    </dgm:pt>
    <dgm:pt modelId="{0C10CF51-EDB4-4B2F-B051-D36D276E0E9E}" type="pres">
      <dgm:prSet presAssocID="{3341FAC5-D48B-481E-ABFC-64F029D299A8}" presName="connTx" presStyleLbl="parChTrans1D2" presStyleIdx="1" presStyleCnt="4"/>
      <dgm:spPr/>
    </dgm:pt>
    <dgm:pt modelId="{365D810D-C263-4446-86B5-B349EC7924DF}" type="pres">
      <dgm:prSet presAssocID="{D36F6457-9D44-4034-AA82-D490424B8F24}" presName="node" presStyleLbl="node1" presStyleIdx="1" presStyleCnt="4">
        <dgm:presLayoutVars>
          <dgm:bulletEnabled val="1"/>
        </dgm:presLayoutVars>
      </dgm:prSet>
      <dgm:spPr/>
    </dgm:pt>
    <dgm:pt modelId="{C0435CFA-F068-41C8-9BA0-9435A1ECF189}" type="pres">
      <dgm:prSet presAssocID="{7E631A80-1152-4C80-B9C6-ED394CAB80AB}" presName="Name9" presStyleLbl="parChTrans1D2" presStyleIdx="2" presStyleCnt="4"/>
      <dgm:spPr/>
    </dgm:pt>
    <dgm:pt modelId="{F506503F-514D-4C0C-B8FD-331C371B0761}" type="pres">
      <dgm:prSet presAssocID="{7E631A80-1152-4C80-B9C6-ED394CAB80AB}" presName="connTx" presStyleLbl="parChTrans1D2" presStyleIdx="2" presStyleCnt="4"/>
      <dgm:spPr/>
    </dgm:pt>
    <dgm:pt modelId="{2B2CFFC9-6A41-47A2-8297-83CE42FCCAEF}" type="pres">
      <dgm:prSet presAssocID="{7C9D1931-9B47-4ACD-BBE1-0776E7251CE2}" presName="node" presStyleLbl="node1" presStyleIdx="2" presStyleCnt="4">
        <dgm:presLayoutVars>
          <dgm:bulletEnabled val="1"/>
        </dgm:presLayoutVars>
      </dgm:prSet>
      <dgm:spPr/>
    </dgm:pt>
    <dgm:pt modelId="{E08CB60F-287A-41B8-9597-EA10040D7090}" type="pres">
      <dgm:prSet presAssocID="{CDB33D7B-8128-4DF1-AF49-ECFFD22DB79C}" presName="Name9" presStyleLbl="parChTrans1D2" presStyleIdx="3" presStyleCnt="4"/>
      <dgm:spPr/>
    </dgm:pt>
    <dgm:pt modelId="{0869C10A-2CBD-4ADB-8BA3-985599135CB7}" type="pres">
      <dgm:prSet presAssocID="{CDB33D7B-8128-4DF1-AF49-ECFFD22DB79C}" presName="connTx" presStyleLbl="parChTrans1D2" presStyleIdx="3" presStyleCnt="4"/>
      <dgm:spPr/>
    </dgm:pt>
    <dgm:pt modelId="{EFF831E9-821B-4A29-95CB-B3BC6D551D9D}" type="pres">
      <dgm:prSet presAssocID="{E602B6BD-5B03-451F-A0D3-168237BFA617}" presName="node" presStyleLbl="node1" presStyleIdx="3" presStyleCnt="4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0186BB4A-85D6-47B9-8C9A-6B4D46D8794D}" type="presOf" srcId="{CDB33D7B-8128-4DF1-AF49-ECFFD22DB79C}" destId="{E08CB60F-287A-41B8-9597-EA10040D7090}" srcOrd="0" destOrd="0" presId="urn:microsoft.com/office/officeart/2005/8/layout/radial1"/>
    <dgm:cxn modelId="{9FE35458-C916-4B8A-98F9-3127627C08AC}" srcId="{0B29B376-7E37-4CA0-AFE3-0DF2D2C56F9D}" destId="{7C9D1931-9B47-4ACD-BBE1-0776E7251CE2}" srcOrd="2" destOrd="0" parTransId="{7E631A80-1152-4C80-B9C6-ED394CAB80AB}" sibTransId="{7879D707-D9BF-4F2B-B944-276812FD8C64}"/>
    <dgm:cxn modelId="{FB464C5A-32A6-434C-A623-C4D4BF003471}" type="presOf" srcId="{7E631A80-1152-4C80-B9C6-ED394CAB80AB}" destId="{C0435CFA-F068-41C8-9BA0-9435A1ECF189}" srcOrd="0" destOrd="0" presId="urn:microsoft.com/office/officeart/2005/8/layout/radial1"/>
    <dgm:cxn modelId="{662D508B-3C24-4CEE-B1F7-7B5AE00B5310}" type="presOf" srcId="{7E631A80-1152-4C80-B9C6-ED394CAB80AB}" destId="{F506503F-514D-4C0C-B8FD-331C371B0761}" srcOrd="1" destOrd="0" presId="urn:microsoft.com/office/officeart/2005/8/layout/radial1"/>
    <dgm:cxn modelId="{EAE9558B-BEA2-4E60-824F-24A864938821}" type="presOf" srcId="{7C9D1931-9B47-4ACD-BBE1-0776E7251CE2}" destId="{2B2CFFC9-6A41-47A2-8297-83CE42FCCAEF}" srcOrd="0" destOrd="0" presId="urn:microsoft.com/office/officeart/2005/8/layout/radial1"/>
    <dgm:cxn modelId="{CC0A9795-667A-4864-BD59-26AAA6C1B00D}" type="presOf" srcId="{CDB33D7B-8128-4DF1-AF49-ECFFD22DB79C}" destId="{0869C10A-2CBD-4ADB-8BA3-985599135CB7}" srcOrd="1" destOrd="0" presId="urn:microsoft.com/office/officeart/2005/8/layout/radial1"/>
    <dgm:cxn modelId="{474F23C3-C080-4975-A660-C33F6993C2F5}" type="presOf" srcId="{E602B6BD-5B03-451F-A0D3-168237BFA617}" destId="{EFF831E9-821B-4A29-95CB-B3BC6D551D9D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E57FA5E5-75D9-479C-AE7F-EA4DE5C58BA4}" srcId="{0B29B376-7E37-4CA0-AFE3-0DF2D2C56F9D}" destId="{E602B6BD-5B03-451F-A0D3-168237BFA617}" srcOrd="3" destOrd="0" parTransId="{CDB33D7B-8128-4DF1-AF49-ECFFD22DB79C}" sibTransId="{BF78AED7-72C4-4879-A28B-78EF9CD49123}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536B8C4A-2000-4EC9-8A82-61F5969FA626}" type="presParOf" srcId="{EA28E10D-B361-42F3-A5B0-5B98DCA1FD1B}" destId="{C0435CFA-F068-41C8-9BA0-9435A1ECF189}" srcOrd="5" destOrd="0" presId="urn:microsoft.com/office/officeart/2005/8/layout/radial1"/>
    <dgm:cxn modelId="{51F8E430-387F-47ED-9151-08A00DC0914B}" type="presParOf" srcId="{C0435CFA-F068-41C8-9BA0-9435A1ECF189}" destId="{F506503F-514D-4C0C-B8FD-331C371B0761}" srcOrd="0" destOrd="0" presId="urn:microsoft.com/office/officeart/2005/8/layout/radial1"/>
    <dgm:cxn modelId="{49423965-E9A2-4316-A4D8-A462F7B28A43}" type="presParOf" srcId="{EA28E10D-B361-42F3-A5B0-5B98DCA1FD1B}" destId="{2B2CFFC9-6A41-47A2-8297-83CE42FCCAEF}" srcOrd="6" destOrd="0" presId="urn:microsoft.com/office/officeart/2005/8/layout/radial1"/>
    <dgm:cxn modelId="{2279BA2A-DAA2-4B7D-B9F7-BCF46C82F7E1}" type="presParOf" srcId="{EA28E10D-B361-42F3-A5B0-5B98DCA1FD1B}" destId="{E08CB60F-287A-41B8-9597-EA10040D7090}" srcOrd="7" destOrd="0" presId="urn:microsoft.com/office/officeart/2005/8/layout/radial1"/>
    <dgm:cxn modelId="{F5225DFA-092E-4134-8C4A-C14BAECCDDCC}" type="presParOf" srcId="{E08CB60F-287A-41B8-9597-EA10040D7090}" destId="{0869C10A-2CBD-4ADB-8BA3-985599135CB7}" srcOrd="0" destOrd="0" presId="urn:microsoft.com/office/officeart/2005/8/layout/radial1"/>
    <dgm:cxn modelId="{5AFBE33B-4251-4540-B506-4ACD95F5F8C9}" type="presParOf" srcId="{EA28E10D-B361-42F3-A5B0-5B98DCA1FD1B}" destId="{EFF831E9-821B-4A29-95CB-B3BC6D551D9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Principio</a:t>
          </a:r>
          <a:r>
            <a:rPr lang="es-ES" baseline="0" dirty="0"/>
            <a:t> de justicia</a:t>
          </a:r>
          <a:endParaRPr lang="es-ES" dirty="0"/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 phldr="0"/>
      <dgm:spPr/>
      <dgm:t>
        <a:bodyPr/>
        <a:lstStyle/>
        <a:p>
          <a:r>
            <a:rPr lang="es-CO" dirty="0"/>
            <a:t>Marco de legalidad que debe</a:t>
          </a:r>
          <a:endParaRPr lang="es-ES" dirty="0"/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 phldr="0"/>
      <dgm:spPr/>
      <dgm:t>
        <a:bodyPr/>
        <a:lstStyle/>
        <a:p>
          <a:r>
            <a:rPr lang="es-CO" dirty="0"/>
            <a:t>Acatar la autoridad aduanera</a:t>
          </a:r>
          <a:endParaRPr lang="es-ES" dirty="0"/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7C9D1931-9B47-4ACD-BBE1-0776E7251CE2}">
      <dgm:prSet phldrT="[Texto]" phldr="0"/>
      <dgm:spPr/>
      <dgm:t>
        <a:bodyPr/>
        <a:lstStyle/>
        <a:p>
          <a:r>
            <a:rPr lang="es-CO" dirty="0"/>
            <a:t>Ya que es un servicio público</a:t>
          </a:r>
          <a:endParaRPr lang="es-ES" dirty="0"/>
        </a:p>
      </dgm:t>
    </dgm:pt>
    <dgm:pt modelId="{7E631A80-1152-4C80-B9C6-ED394CAB80AB}" type="parTrans" cxnId="{9FE35458-C916-4B8A-98F9-3127627C08AC}">
      <dgm:prSet/>
      <dgm:spPr/>
      <dgm:t>
        <a:bodyPr/>
        <a:lstStyle/>
        <a:p>
          <a:endParaRPr lang="es-ES"/>
        </a:p>
      </dgm:t>
    </dgm:pt>
    <dgm:pt modelId="{7879D707-D9BF-4F2B-B944-276812FD8C64}" type="sibTrans" cxnId="{9FE35458-C916-4B8A-98F9-3127627C08AC}">
      <dgm:prSet/>
      <dgm:spPr/>
      <dgm:t>
        <a:bodyPr/>
        <a:lstStyle/>
        <a:p>
          <a:endParaRPr lang="es-ES"/>
        </a:p>
      </dgm:t>
    </dgm:pt>
    <dgm:pt modelId="{E602B6BD-5B03-451F-A0D3-168237BFA617}">
      <dgm:prSet phldrT="[Texto]" phldr="0"/>
      <dgm:spPr/>
      <dgm:t>
        <a:bodyPr/>
        <a:lstStyle/>
        <a:p>
          <a:r>
            <a:rPr lang="es-CO" dirty="0"/>
            <a:t>Sin que el estado pueda exigir más </a:t>
          </a:r>
          <a:endParaRPr lang="es-ES" dirty="0"/>
        </a:p>
      </dgm:t>
    </dgm:pt>
    <dgm:pt modelId="{CDB33D7B-8128-4DF1-AF49-ECFFD22DB79C}" type="parTrans" cxnId="{E57FA5E5-75D9-479C-AE7F-EA4DE5C58BA4}">
      <dgm:prSet/>
      <dgm:spPr/>
      <dgm:t>
        <a:bodyPr/>
        <a:lstStyle/>
        <a:p>
          <a:endParaRPr lang="es-ES"/>
        </a:p>
      </dgm:t>
    </dgm:pt>
    <dgm:pt modelId="{BF78AED7-72C4-4879-A28B-78EF9CD49123}" type="sibTrans" cxnId="{E57FA5E5-75D9-479C-AE7F-EA4DE5C58BA4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4"/>
      <dgm:spPr/>
    </dgm:pt>
    <dgm:pt modelId="{5F71DFA6-FB30-4E22-8053-5D15A0AD73E9}" type="pres">
      <dgm:prSet presAssocID="{6EAFC910-61F3-43B5-8834-68165E75608F}" presName="connTx" presStyleLbl="parChTrans1D2" presStyleIdx="0" presStyleCnt="4"/>
      <dgm:spPr/>
    </dgm:pt>
    <dgm:pt modelId="{80ED9751-B0C3-4336-8210-957574068AE6}" type="pres">
      <dgm:prSet presAssocID="{58B71999-7B5B-444A-AE5E-5E864FED9B6C}" presName="node" presStyleLbl="node1" presStyleIdx="0" presStyleCnt="4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4"/>
      <dgm:spPr/>
    </dgm:pt>
    <dgm:pt modelId="{0C10CF51-EDB4-4B2F-B051-D36D276E0E9E}" type="pres">
      <dgm:prSet presAssocID="{3341FAC5-D48B-481E-ABFC-64F029D299A8}" presName="connTx" presStyleLbl="parChTrans1D2" presStyleIdx="1" presStyleCnt="4"/>
      <dgm:spPr/>
    </dgm:pt>
    <dgm:pt modelId="{365D810D-C263-4446-86B5-B349EC7924DF}" type="pres">
      <dgm:prSet presAssocID="{D36F6457-9D44-4034-AA82-D490424B8F24}" presName="node" presStyleLbl="node1" presStyleIdx="1" presStyleCnt="4">
        <dgm:presLayoutVars>
          <dgm:bulletEnabled val="1"/>
        </dgm:presLayoutVars>
      </dgm:prSet>
      <dgm:spPr/>
    </dgm:pt>
    <dgm:pt modelId="{C0435CFA-F068-41C8-9BA0-9435A1ECF189}" type="pres">
      <dgm:prSet presAssocID="{7E631A80-1152-4C80-B9C6-ED394CAB80AB}" presName="Name9" presStyleLbl="parChTrans1D2" presStyleIdx="2" presStyleCnt="4"/>
      <dgm:spPr/>
    </dgm:pt>
    <dgm:pt modelId="{F506503F-514D-4C0C-B8FD-331C371B0761}" type="pres">
      <dgm:prSet presAssocID="{7E631A80-1152-4C80-B9C6-ED394CAB80AB}" presName="connTx" presStyleLbl="parChTrans1D2" presStyleIdx="2" presStyleCnt="4"/>
      <dgm:spPr/>
    </dgm:pt>
    <dgm:pt modelId="{2B2CFFC9-6A41-47A2-8297-83CE42FCCAEF}" type="pres">
      <dgm:prSet presAssocID="{7C9D1931-9B47-4ACD-BBE1-0776E7251CE2}" presName="node" presStyleLbl="node1" presStyleIdx="2" presStyleCnt="4">
        <dgm:presLayoutVars>
          <dgm:bulletEnabled val="1"/>
        </dgm:presLayoutVars>
      </dgm:prSet>
      <dgm:spPr/>
    </dgm:pt>
    <dgm:pt modelId="{E08CB60F-287A-41B8-9597-EA10040D7090}" type="pres">
      <dgm:prSet presAssocID="{CDB33D7B-8128-4DF1-AF49-ECFFD22DB79C}" presName="Name9" presStyleLbl="parChTrans1D2" presStyleIdx="3" presStyleCnt="4"/>
      <dgm:spPr/>
    </dgm:pt>
    <dgm:pt modelId="{0869C10A-2CBD-4ADB-8BA3-985599135CB7}" type="pres">
      <dgm:prSet presAssocID="{CDB33D7B-8128-4DF1-AF49-ECFFD22DB79C}" presName="connTx" presStyleLbl="parChTrans1D2" presStyleIdx="3" presStyleCnt="4"/>
      <dgm:spPr/>
    </dgm:pt>
    <dgm:pt modelId="{EFF831E9-821B-4A29-95CB-B3BC6D551D9D}" type="pres">
      <dgm:prSet presAssocID="{E602B6BD-5B03-451F-A0D3-168237BFA617}" presName="node" presStyleLbl="node1" presStyleIdx="3" presStyleCnt="4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0186BB4A-85D6-47B9-8C9A-6B4D46D8794D}" type="presOf" srcId="{CDB33D7B-8128-4DF1-AF49-ECFFD22DB79C}" destId="{E08CB60F-287A-41B8-9597-EA10040D7090}" srcOrd="0" destOrd="0" presId="urn:microsoft.com/office/officeart/2005/8/layout/radial1"/>
    <dgm:cxn modelId="{9FE35458-C916-4B8A-98F9-3127627C08AC}" srcId="{0B29B376-7E37-4CA0-AFE3-0DF2D2C56F9D}" destId="{7C9D1931-9B47-4ACD-BBE1-0776E7251CE2}" srcOrd="2" destOrd="0" parTransId="{7E631A80-1152-4C80-B9C6-ED394CAB80AB}" sibTransId="{7879D707-D9BF-4F2B-B944-276812FD8C64}"/>
    <dgm:cxn modelId="{FB464C5A-32A6-434C-A623-C4D4BF003471}" type="presOf" srcId="{7E631A80-1152-4C80-B9C6-ED394CAB80AB}" destId="{C0435CFA-F068-41C8-9BA0-9435A1ECF189}" srcOrd="0" destOrd="0" presId="urn:microsoft.com/office/officeart/2005/8/layout/radial1"/>
    <dgm:cxn modelId="{662D508B-3C24-4CEE-B1F7-7B5AE00B5310}" type="presOf" srcId="{7E631A80-1152-4C80-B9C6-ED394CAB80AB}" destId="{F506503F-514D-4C0C-B8FD-331C371B0761}" srcOrd="1" destOrd="0" presId="urn:microsoft.com/office/officeart/2005/8/layout/radial1"/>
    <dgm:cxn modelId="{EAE9558B-BEA2-4E60-824F-24A864938821}" type="presOf" srcId="{7C9D1931-9B47-4ACD-BBE1-0776E7251CE2}" destId="{2B2CFFC9-6A41-47A2-8297-83CE42FCCAEF}" srcOrd="0" destOrd="0" presId="urn:microsoft.com/office/officeart/2005/8/layout/radial1"/>
    <dgm:cxn modelId="{CC0A9795-667A-4864-BD59-26AAA6C1B00D}" type="presOf" srcId="{CDB33D7B-8128-4DF1-AF49-ECFFD22DB79C}" destId="{0869C10A-2CBD-4ADB-8BA3-985599135CB7}" srcOrd="1" destOrd="0" presId="urn:microsoft.com/office/officeart/2005/8/layout/radial1"/>
    <dgm:cxn modelId="{474F23C3-C080-4975-A660-C33F6993C2F5}" type="presOf" srcId="{E602B6BD-5B03-451F-A0D3-168237BFA617}" destId="{EFF831E9-821B-4A29-95CB-B3BC6D551D9D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E57FA5E5-75D9-479C-AE7F-EA4DE5C58BA4}" srcId="{0B29B376-7E37-4CA0-AFE3-0DF2D2C56F9D}" destId="{E602B6BD-5B03-451F-A0D3-168237BFA617}" srcOrd="3" destOrd="0" parTransId="{CDB33D7B-8128-4DF1-AF49-ECFFD22DB79C}" sibTransId="{BF78AED7-72C4-4879-A28B-78EF9CD49123}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536B8C4A-2000-4EC9-8A82-61F5969FA626}" type="presParOf" srcId="{EA28E10D-B361-42F3-A5B0-5B98DCA1FD1B}" destId="{C0435CFA-F068-41C8-9BA0-9435A1ECF189}" srcOrd="5" destOrd="0" presId="urn:microsoft.com/office/officeart/2005/8/layout/radial1"/>
    <dgm:cxn modelId="{51F8E430-387F-47ED-9151-08A00DC0914B}" type="presParOf" srcId="{C0435CFA-F068-41C8-9BA0-9435A1ECF189}" destId="{F506503F-514D-4C0C-B8FD-331C371B0761}" srcOrd="0" destOrd="0" presId="urn:microsoft.com/office/officeart/2005/8/layout/radial1"/>
    <dgm:cxn modelId="{49423965-E9A2-4316-A4D8-A462F7B28A43}" type="presParOf" srcId="{EA28E10D-B361-42F3-A5B0-5B98DCA1FD1B}" destId="{2B2CFFC9-6A41-47A2-8297-83CE42FCCAEF}" srcOrd="6" destOrd="0" presId="urn:microsoft.com/office/officeart/2005/8/layout/radial1"/>
    <dgm:cxn modelId="{2279BA2A-DAA2-4B7D-B9F7-BCF46C82F7E1}" type="presParOf" srcId="{EA28E10D-B361-42F3-A5B0-5B98DCA1FD1B}" destId="{E08CB60F-287A-41B8-9597-EA10040D7090}" srcOrd="7" destOrd="0" presId="urn:microsoft.com/office/officeart/2005/8/layout/radial1"/>
    <dgm:cxn modelId="{F5225DFA-092E-4134-8C4A-C14BAECCDDCC}" type="presParOf" srcId="{E08CB60F-287A-41B8-9597-EA10040D7090}" destId="{0869C10A-2CBD-4ADB-8BA3-985599135CB7}" srcOrd="0" destOrd="0" presId="urn:microsoft.com/office/officeart/2005/8/layout/radial1"/>
    <dgm:cxn modelId="{5AFBE33B-4251-4540-B506-4ACD95F5F8C9}" type="presParOf" srcId="{EA28E10D-B361-42F3-A5B0-5B98DCA1FD1B}" destId="{EFF831E9-821B-4A29-95CB-B3BC6D551D9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Reconocimiento de carga</a:t>
          </a:r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/>
      <dgm:spPr/>
      <dgm:t>
        <a:bodyPr/>
        <a:lstStyle/>
        <a:p>
          <a:r>
            <a:rPr lang="es-ES" dirty="0"/>
            <a:t>Operación realizada por aduanas</a:t>
          </a:r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/>
      <dgm:spPr/>
      <dgm:t>
        <a:bodyPr/>
        <a:lstStyle/>
        <a:p>
          <a:r>
            <a:rPr lang="es-ES" dirty="0"/>
            <a:t>Para verificar </a:t>
          </a:r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7C9D1931-9B47-4ACD-BBE1-0776E7251CE2}">
      <dgm:prSet phldrT="[Texto]"/>
      <dgm:spPr/>
      <dgm:t>
        <a:bodyPr/>
        <a:lstStyle/>
        <a:p>
          <a:r>
            <a:rPr lang="es-ES" dirty="0"/>
            <a:t>Peso, numero de bultos y su estado</a:t>
          </a:r>
        </a:p>
      </dgm:t>
    </dgm:pt>
    <dgm:pt modelId="{7E631A80-1152-4C80-B9C6-ED394CAB80AB}" type="parTrans" cxnId="{9FE35458-C916-4B8A-98F9-3127627C08AC}">
      <dgm:prSet/>
      <dgm:spPr/>
      <dgm:t>
        <a:bodyPr/>
        <a:lstStyle/>
        <a:p>
          <a:endParaRPr lang="es-ES"/>
        </a:p>
      </dgm:t>
    </dgm:pt>
    <dgm:pt modelId="{7879D707-D9BF-4F2B-B944-276812FD8C64}" type="sibTrans" cxnId="{9FE35458-C916-4B8A-98F9-3127627C08AC}">
      <dgm:prSet/>
      <dgm:spPr/>
      <dgm:t>
        <a:bodyPr/>
        <a:lstStyle/>
        <a:p>
          <a:endParaRPr lang="es-ES"/>
        </a:p>
      </dgm:t>
    </dgm:pt>
    <dgm:pt modelId="{E602B6BD-5B03-451F-A0D3-168237BFA617}">
      <dgm:prSet phldrT="[Texto]"/>
      <dgm:spPr/>
      <dgm:t>
        <a:bodyPr/>
        <a:lstStyle/>
        <a:p>
          <a:r>
            <a:rPr lang="es-ES" dirty="0"/>
            <a:t>De forma no intrusiva</a:t>
          </a:r>
        </a:p>
      </dgm:t>
    </dgm:pt>
    <dgm:pt modelId="{CDB33D7B-8128-4DF1-AF49-ECFFD22DB79C}" type="parTrans" cxnId="{E57FA5E5-75D9-479C-AE7F-EA4DE5C58BA4}">
      <dgm:prSet/>
      <dgm:spPr/>
      <dgm:t>
        <a:bodyPr/>
        <a:lstStyle/>
        <a:p>
          <a:endParaRPr lang="es-ES"/>
        </a:p>
      </dgm:t>
    </dgm:pt>
    <dgm:pt modelId="{BF78AED7-72C4-4879-A28B-78EF9CD49123}" type="sibTrans" cxnId="{E57FA5E5-75D9-479C-AE7F-EA4DE5C58BA4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4"/>
      <dgm:spPr/>
    </dgm:pt>
    <dgm:pt modelId="{5F71DFA6-FB30-4E22-8053-5D15A0AD73E9}" type="pres">
      <dgm:prSet presAssocID="{6EAFC910-61F3-43B5-8834-68165E75608F}" presName="connTx" presStyleLbl="parChTrans1D2" presStyleIdx="0" presStyleCnt="4"/>
      <dgm:spPr/>
    </dgm:pt>
    <dgm:pt modelId="{80ED9751-B0C3-4336-8210-957574068AE6}" type="pres">
      <dgm:prSet presAssocID="{58B71999-7B5B-444A-AE5E-5E864FED9B6C}" presName="node" presStyleLbl="node1" presStyleIdx="0" presStyleCnt="4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4"/>
      <dgm:spPr/>
    </dgm:pt>
    <dgm:pt modelId="{0C10CF51-EDB4-4B2F-B051-D36D276E0E9E}" type="pres">
      <dgm:prSet presAssocID="{3341FAC5-D48B-481E-ABFC-64F029D299A8}" presName="connTx" presStyleLbl="parChTrans1D2" presStyleIdx="1" presStyleCnt="4"/>
      <dgm:spPr/>
    </dgm:pt>
    <dgm:pt modelId="{365D810D-C263-4446-86B5-B349EC7924DF}" type="pres">
      <dgm:prSet presAssocID="{D36F6457-9D44-4034-AA82-D490424B8F24}" presName="node" presStyleLbl="node1" presStyleIdx="1" presStyleCnt="4">
        <dgm:presLayoutVars>
          <dgm:bulletEnabled val="1"/>
        </dgm:presLayoutVars>
      </dgm:prSet>
      <dgm:spPr/>
    </dgm:pt>
    <dgm:pt modelId="{C0435CFA-F068-41C8-9BA0-9435A1ECF189}" type="pres">
      <dgm:prSet presAssocID="{7E631A80-1152-4C80-B9C6-ED394CAB80AB}" presName="Name9" presStyleLbl="parChTrans1D2" presStyleIdx="2" presStyleCnt="4"/>
      <dgm:spPr/>
    </dgm:pt>
    <dgm:pt modelId="{F506503F-514D-4C0C-B8FD-331C371B0761}" type="pres">
      <dgm:prSet presAssocID="{7E631A80-1152-4C80-B9C6-ED394CAB80AB}" presName="connTx" presStyleLbl="parChTrans1D2" presStyleIdx="2" presStyleCnt="4"/>
      <dgm:spPr/>
    </dgm:pt>
    <dgm:pt modelId="{2B2CFFC9-6A41-47A2-8297-83CE42FCCAEF}" type="pres">
      <dgm:prSet presAssocID="{7C9D1931-9B47-4ACD-BBE1-0776E7251CE2}" presName="node" presStyleLbl="node1" presStyleIdx="2" presStyleCnt="4">
        <dgm:presLayoutVars>
          <dgm:bulletEnabled val="1"/>
        </dgm:presLayoutVars>
      </dgm:prSet>
      <dgm:spPr/>
    </dgm:pt>
    <dgm:pt modelId="{E08CB60F-287A-41B8-9597-EA10040D7090}" type="pres">
      <dgm:prSet presAssocID="{CDB33D7B-8128-4DF1-AF49-ECFFD22DB79C}" presName="Name9" presStyleLbl="parChTrans1D2" presStyleIdx="3" presStyleCnt="4"/>
      <dgm:spPr/>
    </dgm:pt>
    <dgm:pt modelId="{0869C10A-2CBD-4ADB-8BA3-985599135CB7}" type="pres">
      <dgm:prSet presAssocID="{CDB33D7B-8128-4DF1-AF49-ECFFD22DB79C}" presName="connTx" presStyleLbl="parChTrans1D2" presStyleIdx="3" presStyleCnt="4"/>
      <dgm:spPr/>
    </dgm:pt>
    <dgm:pt modelId="{EFF831E9-821B-4A29-95CB-B3BC6D551D9D}" type="pres">
      <dgm:prSet presAssocID="{E602B6BD-5B03-451F-A0D3-168237BFA617}" presName="node" presStyleLbl="node1" presStyleIdx="3" presStyleCnt="4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0186BB4A-85D6-47B9-8C9A-6B4D46D8794D}" type="presOf" srcId="{CDB33D7B-8128-4DF1-AF49-ECFFD22DB79C}" destId="{E08CB60F-287A-41B8-9597-EA10040D7090}" srcOrd="0" destOrd="0" presId="urn:microsoft.com/office/officeart/2005/8/layout/radial1"/>
    <dgm:cxn modelId="{9FE35458-C916-4B8A-98F9-3127627C08AC}" srcId="{0B29B376-7E37-4CA0-AFE3-0DF2D2C56F9D}" destId="{7C9D1931-9B47-4ACD-BBE1-0776E7251CE2}" srcOrd="2" destOrd="0" parTransId="{7E631A80-1152-4C80-B9C6-ED394CAB80AB}" sibTransId="{7879D707-D9BF-4F2B-B944-276812FD8C64}"/>
    <dgm:cxn modelId="{FB464C5A-32A6-434C-A623-C4D4BF003471}" type="presOf" srcId="{7E631A80-1152-4C80-B9C6-ED394CAB80AB}" destId="{C0435CFA-F068-41C8-9BA0-9435A1ECF189}" srcOrd="0" destOrd="0" presId="urn:microsoft.com/office/officeart/2005/8/layout/radial1"/>
    <dgm:cxn modelId="{662D508B-3C24-4CEE-B1F7-7B5AE00B5310}" type="presOf" srcId="{7E631A80-1152-4C80-B9C6-ED394CAB80AB}" destId="{F506503F-514D-4C0C-B8FD-331C371B0761}" srcOrd="1" destOrd="0" presId="urn:microsoft.com/office/officeart/2005/8/layout/radial1"/>
    <dgm:cxn modelId="{EAE9558B-BEA2-4E60-824F-24A864938821}" type="presOf" srcId="{7C9D1931-9B47-4ACD-BBE1-0776E7251CE2}" destId="{2B2CFFC9-6A41-47A2-8297-83CE42FCCAEF}" srcOrd="0" destOrd="0" presId="urn:microsoft.com/office/officeart/2005/8/layout/radial1"/>
    <dgm:cxn modelId="{CC0A9795-667A-4864-BD59-26AAA6C1B00D}" type="presOf" srcId="{CDB33D7B-8128-4DF1-AF49-ECFFD22DB79C}" destId="{0869C10A-2CBD-4ADB-8BA3-985599135CB7}" srcOrd="1" destOrd="0" presId="urn:microsoft.com/office/officeart/2005/8/layout/radial1"/>
    <dgm:cxn modelId="{474F23C3-C080-4975-A660-C33F6993C2F5}" type="presOf" srcId="{E602B6BD-5B03-451F-A0D3-168237BFA617}" destId="{EFF831E9-821B-4A29-95CB-B3BC6D551D9D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E57FA5E5-75D9-479C-AE7F-EA4DE5C58BA4}" srcId="{0B29B376-7E37-4CA0-AFE3-0DF2D2C56F9D}" destId="{E602B6BD-5B03-451F-A0D3-168237BFA617}" srcOrd="3" destOrd="0" parTransId="{CDB33D7B-8128-4DF1-AF49-ECFFD22DB79C}" sibTransId="{BF78AED7-72C4-4879-A28B-78EF9CD49123}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536B8C4A-2000-4EC9-8A82-61F5969FA626}" type="presParOf" srcId="{EA28E10D-B361-42F3-A5B0-5B98DCA1FD1B}" destId="{C0435CFA-F068-41C8-9BA0-9435A1ECF189}" srcOrd="5" destOrd="0" presId="urn:microsoft.com/office/officeart/2005/8/layout/radial1"/>
    <dgm:cxn modelId="{51F8E430-387F-47ED-9151-08A00DC0914B}" type="presParOf" srcId="{C0435CFA-F068-41C8-9BA0-9435A1ECF189}" destId="{F506503F-514D-4C0C-B8FD-331C371B0761}" srcOrd="0" destOrd="0" presId="urn:microsoft.com/office/officeart/2005/8/layout/radial1"/>
    <dgm:cxn modelId="{49423965-E9A2-4316-A4D8-A462F7B28A43}" type="presParOf" srcId="{EA28E10D-B361-42F3-A5B0-5B98DCA1FD1B}" destId="{2B2CFFC9-6A41-47A2-8297-83CE42FCCAEF}" srcOrd="6" destOrd="0" presId="urn:microsoft.com/office/officeart/2005/8/layout/radial1"/>
    <dgm:cxn modelId="{2279BA2A-DAA2-4B7D-B9F7-BCF46C82F7E1}" type="presParOf" srcId="{EA28E10D-B361-42F3-A5B0-5B98DCA1FD1B}" destId="{E08CB60F-287A-41B8-9597-EA10040D7090}" srcOrd="7" destOrd="0" presId="urn:microsoft.com/office/officeart/2005/8/layout/radial1"/>
    <dgm:cxn modelId="{F5225DFA-092E-4134-8C4A-C14BAECCDDCC}" type="presParOf" srcId="{E08CB60F-287A-41B8-9597-EA10040D7090}" destId="{0869C10A-2CBD-4ADB-8BA3-985599135CB7}" srcOrd="0" destOrd="0" presId="urn:microsoft.com/office/officeart/2005/8/layout/radial1"/>
    <dgm:cxn modelId="{5AFBE33B-4251-4540-B506-4ACD95F5F8C9}" type="presParOf" srcId="{EA28E10D-B361-42F3-A5B0-5B98DCA1FD1B}" destId="{EFF831E9-821B-4A29-95CB-B3BC6D551D9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B1ACADA4-85E1-4D70-A4DE-AEA79CFFE57E}" type="doc">
      <dgm:prSet loTypeId="urn:microsoft.com/office/officeart/2005/8/layout/radial6" loCatId="cycle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12D54690-CD10-48FC-9EDA-865C6154163B}">
      <dgm:prSet phldrT="[Texto]"/>
      <dgm:spPr/>
      <dgm:t>
        <a:bodyPr/>
        <a:lstStyle/>
        <a:p>
          <a:r>
            <a:rPr lang="es-ES" dirty="0"/>
            <a:t>reembarque</a:t>
          </a:r>
        </a:p>
      </dgm:t>
    </dgm:pt>
    <dgm:pt modelId="{CFCF7813-14BC-4105-9880-46617A78AE4D}" type="parTrans" cxnId="{DEAC21F9-CA9E-45F4-8622-C16551B8D5A0}">
      <dgm:prSet/>
      <dgm:spPr/>
      <dgm:t>
        <a:bodyPr/>
        <a:lstStyle/>
        <a:p>
          <a:endParaRPr lang="es-ES"/>
        </a:p>
      </dgm:t>
    </dgm:pt>
    <dgm:pt modelId="{E757AF30-3216-4A2E-B11A-00D7D8643715}" type="sibTrans" cxnId="{DEAC21F9-CA9E-45F4-8622-C16551B8D5A0}">
      <dgm:prSet/>
      <dgm:spPr/>
      <dgm:t>
        <a:bodyPr/>
        <a:lstStyle/>
        <a:p>
          <a:endParaRPr lang="es-ES"/>
        </a:p>
      </dgm:t>
    </dgm:pt>
    <dgm:pt modelId="{78FBAE1A-B487-4B4F-B5BA-93B4A531ED37}">
      <dgm:prSet phldrT="[Texto]"/>
      <dgm:spPr/>
      <dgm:t>
        <a:bodyPr/>
        <a:lstStyle/>
        <a:p>
          <a:r>
            <a:rPr lang="es-CO" dirty="0"/>
            <a:t>Exportación de mercancía extranjera</a:t>
          </a:r>
          <a:endParaRPr lang="es-ES" dirty="0"/>
        </a:p>
      </dgm:t>
    </dgm:pt>
    <dgm:pt modelId="{648DD10C-67E8-45AD-B47D-8C7F71C09552}" type="parTrans" cxnId="{F88AA112-6C9D-498B-8E8F-05A5353E8085}">
      <dgm:prSet/>
      <dgm:spPr/>
      <dgm:t>
        <a:bodyPr/>
        <a:lstStyle/>
        <a:p>
          <a:endParaRPr lang="es-ES"/>
        </a:p>
      </dgm:t>
    </dgm:pt>
    <dgm:pt modelId="{3E04085B-9371-477E-9FF4-5D395C20BE08}" type="sibTrans" cxnId="{F88AA112-6C9D-498B-8E8F-05A5353E8085}">
      <dgm:prSet/>
      <dgm:spPr/>
      <dgm:t>
        <a:bodyPr/>
        <a:lstStyle/>
        <a:p>
          <a:endParaRPr lang="es-ES"/>
        </a:p>
      </dgm:t>
    </dgm:pt>
    <dgm:pt modelId="{5F088467-9AEB-439E-BD6D-DC497687A8E8}">
      <dgm:prSet phldrT="[Texto]"/>
      <dgm:spPr/>
      <dgm:t>
        <a:bodyPr/>
        <a:lstStyle/>
        <a:p>
          <a:r>
            <a:rPr lang="es-CO" dirty="0"/>
            <a:t>Almacenada en nuestro territorio </a:t>
          </a:r>
          <a:endParaRPr lang="es-ES" dirty="0"/>
        </a:p>
      </dgm:t>
    </dgm:pt>
    <dgm:pt modelId="{020ED72E-F15F-4B81-957C-251A5B648896}" type="parTrans" cxnId="{E4EA400C-8979-41CC-A590-F4C490FD3A4D}">
      <dgm:prSet/>
      <dgm:spPr/>
      <dgm:t>
        <a:bodyPr/>
        <a:lstStyle/>
        <a:p>
          <a:endParaRPr lang="es-ES"/>
        </a:p>
      </dgm:t>
    </dgm:pt>
    <dgm:pt modelId="{8791192A-14A0-4E50-9559-918F249B5B69}" type="sibTrans" cxnId="{E4EA400C-8979-41CC-A590-F4C490FD3A4D}">
      <dgm:prSet/>
      <dgm:spPr/>
      <dgm:t>
        <a:bodyPr/>
        <a:lstStyle/>
        <a:p>
          <a:endParaRPr lang="es-ES"/>
        </a:p>
      </dgm:t>
    </dgm:pt>
    <dgm:pt modelId="{B53DEFD9-E387-448D-AF71-1B074BFD2655}">
      <dgm:prSet phldrT="[Texto]"/>
      <dgm:spPr/>
      <dgm:t>
        <a:bodyPr/>
        <a:lstStyle/>
        <a:p>
          <a:r>
            <a:rPr lang="es-CO" dirty="0"/>
            <a:t>Aduanero, no sometida a modalidades </a:t>
          </a:r>
          <a:endParaRPr lang="es-ES" dirty="0"/>
        </a:p>
      </dgm:t>
    </dgm:pt>
    <dgm:pt modelId="{A58524A6-6CC1-4A16-A7FF-8433EE0ADEAA}" type="parTrans" cxnId="{5C34CD1E-30F6-48E4-85A1-EBA8CF29ECAA}">
      <dgm:prSet/>
      <dgm:spPr/>
      <dgm:t>
        <a:bodyPr/>
        <a:lstStyle/>
        <a:p>
          <a:endParaRPr lang="es-ES"/>
        </a:p>
      </dgm:t>
    </dgm:pt>
    <dgm:pt modelId="{8378B78B-9625-4D2E-970E-4E349995644E}" type="sibTrans" cxnId="{5C34CD1E-30F6-48E4-85A1-EBA8CF29ECAA}">
      <dgm:prSet/>
      <dgm:spPr/>
      <dgm:t>
        <a:bodyPr/>
        <a:lstStyle/>
        <a:p>
          <a:endParaRPr lang="es-ES"/>
        </a:p>
      </dgm:t>
    </dgm:pt>
    <dgm:pt modelId="{5F12B9B6-9E68-497B-927F-012DA717BC45}">
      <dgm:prSet phldrT="[Texto]"/>
      <dgm:spPr/>
      <dgm:t>
        <a:bodyPr/>
        <a:lstStyle/>
        <a:p>
          <a:r>
            <a:rPr lang="es-CO" dirty="0"/>
            <a:t>De importación ni </a:t>
          </a:r>
          <a:r>
            <a:rPr lang="es-CO"/>
            <a:t>abandono legal</a:t>
          </a:r>
          <a:endParaRPr lang="es-ES" dirty="0"/>
        </a:p>
      </dgm:t>
    </dgm:pt>
    <dgm:pt modelId="{BCF2F744-0528-43D7-997B-8EE4BE13F063}" type="parTrans" cxnId="{3076B21B-09EF-4E9C-8777-8CBE6BC5AC28}">
      <dgm:prSet/>
      <dgm:spPr/>
      <dgm:t>
        <a:bodyPr/>
        <a:lstStyle/>
        <a:p>
          <a:endParaRPr lang="es-ES"/>
        </a:p>
      </dgm:t>
    </dgm:pt>
    <dgm:pt modelId="{A4F1E532-6A6F-4C1F-AA98-04CE6A40C506}" type="sibTrans" cxnId="{3076B21B-09EF-4E9C-8777-8CBE6BC5AC28}">
      <dgm:prSet/>
      <dgm:spPr/>
      <dgm:t>
        <a:bodyPr/>
        <a:lstStyle/>
        <a:p>
          <a:endParaRPr lang="es-ES"/>
        </a:p>
      </dgm:t>
    </dgm:pt>
    <dgm:pt modelId="{4526CE23-9648-4BCF-91DF-A868A6772106}" type="pres">
      <dgm:prSet presAssocID="{B1ACADA4-85E1-4D70-A4DE-AEA79CFFE5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507C72-7F2F-4586-978F-9497B70DA90A}" type="pres">
      <dgm:prSet presAssocID="{12D54690-CD10-48FC-9EDA-865C6154163B}" presName="centerShape" presStyleLbl="node0" presStyleIdx="0" presStyleCnt="1"/>
      <dgm:spPr/>
    </dgm:pt>
    <dgm:pt modelId="{0808AD68-8E75-4718-94CE-8CE6A37F05B1}" type="pres">
      <dgm:prSet presAssocID="{78FBAE1A-B487-4B4F-B5BA-93B4A531ED37}" presName="node" presStyleLbl="node1" presStyleIdx="0" presStyleCnt="4">
        <dgm:presLayoutVars>
          <dgm:bulletEnabled val="1"/>
        </dgm:presLayoutVars>
      </dgm:prSet>
      <dgm:spPr/>
    </dgm:pt>
    <dgm:pt modelId="{31BFF305-690F-40A0-A233-1473864BE561}" type="pres">
      <dgm:prSet presAssocID="{78FBAE1A-B487-4B4F-B5BA-93B4A531ED37}" presName="dummy" presStyleCnt="0"/>
      <dgm:spPr/>
    </dgm:pt>
    <dgm:pt modelId="{172C5543-41CB-40E1-983D-364A67E25A88}" type="pres">
      <dgm:prSet presAssocID="{3E04085B-9371-477E-9FF4-5D395C20BE08}" presName="sibTrans" presStyleLbl="sibTrans2D1" presStyleIdx="0" presStyleCnt="4"/>
      <dgm:spPr/>
    </dgm:pt>
    <dgm:pt modelId="{394C1124-5DB1-49B2-BC73-C27C99466203}" type="pres">
      <dgm:prSet presAssocID="{5F088467-9AEB-439E-BD6D-DC497687A8E8}" presName="node" presStyleLbl="node1" presStyleIdx="1" presStyleCnt="4">
        <dgm:presLayoutVars>
          <dgm:bulletEnabled val="1"/>
        </dgm:presLayoutVars>
      </dgm:prSet>
      <dgm:spPr/>
    </dgm:pt>
    <dgm:pt modelId="{AD1B9D2B-2327-4FEA-9F0D-A3977A821536}" type="pres">
      <dgm:prSet presAssocID="{5F088467-9AEB-439E-BD6D-DC497687A8E8}" presName="dummy" presStyleCnt="0"/>
      <dgm:spPr/>
    </dgm:pt>
    <dgm:pt modelId="{B778EE88-23E1-4FA1-AF8A-C636435D422A}" type="pres">
      <dgm:prSet presAssocID="{8791192A-14A0-4E50-9559-918F249B5B69}" presName="sibTrans" presStyleLbl="sibTrans2D1" presStyleIdx="1" presStyleCnt="4"/>
      <dgm:spPr/>
    </dgm:pt>
    <dgm:pt modelId="{F9517CB3-DE31-4AC7-B8EE-C061B4E00740}" type="pres">
      <dgm:prSet presAssocID="{B53DEFD9-E387-448D-AF71-1B074BFD2655}" presName="node" presStyleLbl="node1" presStyleIdx="2" presStyleCnt="4">
        <dgm:presLayoutVars>
          <dgm:bulletEnabled val="1"/>
        </dgm:presLayoutVars>
      </dgm:prSet>
      <dgm:spPr/>
    </dgm:pt>
    <dgm:pt modelId="{A90D85A5-3CF0-43FB-9900-F12D3C0483DD}" type="pres">
      <dgm:prSet presAssocID="{B53DEFD9-E387-448D-AF71-1B074BFD2655}" presName="dummy" presStyleCnt="0"/>
      <dgm:spPr/>
    </dgm:pt>
    <dgm:pt modelId="{A251834D-88E9-4D40-BC46-AF10AA482FD1}" type="pres">
      <dgm:prSet presAssocID="{8378B78B-9625-4D2E-970E-4E349995644E}" presName="sibTrans" presStyleLbl="sibTrans2D1" presStyleIdx="2" presStyleCnt="4"/>
      <dgm:spPr/>
    </dgm:pt>
    <dgm:pt modelId="{90560BD1-EB66-4000-A71B-EC9FE737D3D9}" type="pres">
      <dgm:prSet presAssocID="{5F12B9B6-9E68-497B-927F-012DA717BC45}" presName="node" presStyleLbl="node1" presStyleIdx="3" presStyleCnt="4">
        <dgm:presLayoutVars>
          <dgm:bulletEnabled val="1"/>
        </dgm:presLayoutVars>
      </dgm:prSet>
      <dgm:spPr/>
    </dgm:pt>
    <dgm:pt modelId="{557C8E41-6E96-4399-8111-695DD045F01C}" type="pres">
      <dgm:prSet presAssocID="{5F12B9B6-9E68-497B-927F-012DA717BC45}" presName="dummy" presStyleCnt="0"/>
      <dgm:spPr/>
    </dgm:pt>
    <dgm:pt modelId="{0B953FD2-7E21-4AC6-A539-2B96CBBA4297}" type="pres">
      <dgm:prSet presAssocID="{A4F1E532-6A6F-4C1F-AA98-04CE6A40C506}" presName="sibTrans" presStyleLbl="sibTrans2D1" presStyleIdx="3" presStyleCnt="4"/>
      <dgm:spPr/>
    </dgm:pt>
  </dgm:ptLst>
  <dgm:cxnLst>
    <dgm:cxn modelId="{E4EA400C-8979-41CC-A590-F4C490FD3A4D}" srcId="{12D54690-CD10-48FC-9EDA-865C6154163B}" destId="{5F088467-9AEB-439E-BD6D-DC497687A8E8}" srcOrd="1" destOrd="0" parTransId="{020ED72E-F15F-4B81-957C-251A5B648896}" sibTransId="{8791192A-14A0-4E50-9559-918F249B5B69}"/>
    <dgm:cxn modelId="{F88AA112-6C9D-498B-8E8F-05A5353E8085}" srcId="{12D54690-CD10-48FC-9EDA-865C6154163B}" destId="{78FBAE1A-B487-4B4F-B5BA-93B4A531ED37}" srcOrd="0" destOrd="0" parTransId="{648DD10C-67E8-45AD-B47D-8C7F71C09552}" sibTransId="{3E04085B-9371-477E-9FF4-5D395C20BE08}"/>
    <dgm:cxn modelId="{3076B21B-09EF-4E9C-8777-8CBE6BC5AC28}" srcId="{12D54690-CD10-48FC-9EDA-865C6154163B}" destId="{5F12B9B6-9E68-497B-927F-012DA717BC45}" srcOrd="3" destOrd="0" parTransId="{BCF2F744-0528-43D7-997B-8EE4BE13F063}" sibTransId="{A4F1E532-6A6F-4C1F-AA98-04CE6A40C506}"/>
    <dgm:cxn modelId="{89C0D61B-A171-4856-AB3E-CC8B4AD413C4}" type="presOf" srcId="{78FBAE1A-B487-4B4F-B5BA-93B4A531ED37}" destId="{0808AD68-8E75-4718-94CE-8CE6A37F05B1}" srcOrd="0" destOrd="0" presId="urn:microsoft.com/office/officeart/2005/8/layout/radial6"/>
    <dgm:cxn modelId="{5C34CD1E-30F6-48E4-85A1-EBA8CF29ECAA}" srcId="{12D54690-CD10-48FC-9EDA-865C6154163B}" destId="{B53DEFD9-E387-448D-AF71-1B074BFD2655}" srcOrd="2" destOrd="0" parTransId="{A58524A6-6CC1-4A16-A7FF-8433EE0ADEAA}" sibTransId="{8378B78B-9625-4D2E-970E-4E349995644E}"/>
    <dgm:cxn modelId="{69C1CB25-CFAC-4872-A72E-4C4F82B1AD1E}" type="presOf" srcId="{B53DEFD9-E387-448D-AF71-1B074BFD2655}" destId="{F9517CB3-DE31-4AC7-B8EE-C061B4E00740}" srcOrd="0" destOrd="0" presId="urn:microsoft.com/office/officeart/2005/8/layout/radial6"/>
    <dgm:cxn modelId="{59364B26-C484-47FC-8792-8391FEE31112}" type="presOf" srcId="{A4F1E532-6A6F-4C1F-AA98-04CE6A40C506}" destId="{0B953FD2-7E21-4AC6-A539-2B96CBBA4297}" srcOrd="0" destOrd="0" presId="urn:microsoft.com/office/officeart/2005/8/layout/radial6"/>
    <dgm:cxn modelId="{5BF23C62-8A02-45D2-AE69-AA20A69EAD5B}" type="presOf" srcId="{8378B78B-9625-4D2E-970E-4E349995644E}" destId="{A251834D-88E9-4D40-BC46-AF10AA482FD1}" srcOrd="0" destOrd="0" presId="urn:microsoft.com/office/officeart/2005/8/layout/radial6"/>
    <dgm:cxn modelId="{968BEE62-DB19-4C62-8E62-254A2559019D}" type="presOf" srcId="{3E04085B-9371-477E-9FF4-5D395C20BE08}" destId="{172C5543-41CB-40E1-983D-364A67E25A88}" srcOrd="0" destOrd="0" presId="urn:microsoft.com/office/officeart/2005/8/layout/radial6"/>
    <dgm:cxn modelId="{2404D949-DCB0-4D00-BD74-2D2D23002F31}" type="presOf" srcId="{12D54690-CD10-48FC-9EDA-865C6154163B}" destId="{12507C72-7F2F-4586-978F-9497B70DA90A}" srcOrd="0" destOrd="0" presId="urn:microsoft.com/office/officeart/2005/8/layout/radial6"/>
    <dgm:cxn modelId="{4E505FBA-5B56-461D-B4F5-C8819D0A73BB}" type="presOf" srcId="{8791192A-14A0-4E50-9559-918F249B5B69}" destId="{B778EE88-23E1-4FA1-AF8A-C636435D422A}" srcOrd="0" destOrd="0" presId="urn:microsoft.com/office/officeart/2005/8/layout/radial6"/>
    <dgm:cxn modelId="{291A60D9-EE38-4AEF-93BE-1B8DB67AFC83}" type="presOf" srcId="{B1ACADA4-85E1-4D70-A4DE-AEA79CFFE57E}" destId="{4526CE23-9648-4BCF-91DF-A868A6772106}" srcOrd="0" destOrd="0" presId="urn:microsoft.com/office/officeart/2005/8/layout/radial6"/>
    <dgm:cxn modelId="{DEAC21F9-CA9E-45F4-8622-C16551B8D5A0}" srcId="{B1ACADA4-85E1-4D70-A4DE-AEA79CFFE57E}" destId="{12D54690-CD10-48FC-9EDA-865C6154163B}" srcOrd="0" destOrd="0" parTransId="{CFCF7813-14BC-4105-9880-46617A78AE4D}" sibTransId="{E757AF30-3216-4A2E-B11A-00D7D8643715}"/>
    <dgm:cxn modelId="{7970B7FC-F860-44DC-9F5C-4AB51EB804F0}" type="presOf" srcId="{5F12B9B6-9E68-497B-927F-012DA717BC45}" destId="{90560BD1-EB66-4000-A71B-EC9FE737D3D9}" srcOrd="0" destOrd="0" presId="urn:microsoft.com/office/officeart/2005/8/layout/radial6"/>
    <dgm:cxn modelId="{A605D6FF-34D5-4F6B-A672-F6C613727F09}" type="presOf" srcId="{5F088467-9AEB-439E-BD6D-DC497687A8E8}" destId="{394C1124-5DB1-49B2-BC73-C27C99466203}" srcOrd="0" destOrd="0" presId="urn:microsoft.com/office/officeart/2005/8/layout/radial6"/>
    <dgm:cxn modelId="{7AC53A53-878D-4A3B-B681-5E72A6B405EF}" type="presParOf" srcId="{4526CE23-9648-4BCF-91DF-A868A6772106}" destId="{12507C72-7F2F-4586-978F-9497B70DA90A}" srcOrd="0" destOrd="0" presId="urn:microsoft.com/office/officeart/2005/8/layout/radial6"/>
    <dgm:cxn modelId="{674DD424-34D7-49D0-BBBC-D0CEDD61A15E}" type="presParOf" srcId="{4526CE23-9648-4BCF-91DF-A868A6772106}" destId="{0808AD68-8E75-4718-94CE-8CE6A37F05B1}" srcOrd="1" destOrd="0" presId="urn:microsoft.com/office/officeart/2005/8/layout/radial6"/>
    <dgm:cxn modelId="{BD338822-C558-4A76-8892-A226E309E24F}" type="presParOf" srcId="{4526CE23-9648-4BCF-91DF-A868A6772106}" destId="{31BFF305-690F-40A0-A233-1473864BE561}" srcOrd="2" destOrd="0" presId="urn:microsoft.com/office/officeart/2005/8/layout/radial6"/>
    <dgm:cxn modelId="{54C2ACE8-FE23-40C7-A4DB-775299C4860C}" type="presParOf" srcId="{4526CE23-9648-4BCF-91DF-A868A6772106}" destId="{172C5543-41CB-40E1-983D-364A67E25A88}" srcOrd="3" destOrd="0" presId="urn:microsoft.com/office/officeart/2005/8/layout/radial6"/>
    <dgm:cxn modelId="{63ABDED4-1D75-4943-ADEA-8AE6B73045B7}" type="presParOf" srcId="{4526CE23-9648-4BCF-91DF-A868A6772106}" destId="{394C1124-5DB1-49B2-BC73-C27C99466203}" srcOrd="4" destOrd="0" presId="urn:microsoft.com/office/officeart/2005/8/layout/radial6"/>
    <dgm:cxn modelId="{C6101D33-30F0-44B1-AF8B-C8CAA2370A5C}" type="presParOf" srcId="{4526CE23-9648-4BCF-91DF-A868A6772106}" destId="{AD1B9D2B-2327-4FEA-9F0D-A3977A821536}" srcOrd="5" destOrd="0" presId="urn:microsoft.com/office/officeart/2005/8/layout/radial6"/>
    <dgm:cxn modelId="{CA5D779A-3283-4517-BC25-FBCD262BBA36}" type="presParOf" srcId="{4526CE23-9648-4BCF-91DF-A868A6772106}" destId="{B778EE88-23E1-4FA1-AF8A-C636435D422A}" srcOrd="6" destOrd="0" presId="urn:microsoft.com/office/officeart/2005/8/layout/radial6"/>
    <dgm:cxn modelId="{5B0D0C93-C791-4DC9-BABE-004937A952FA}" type="presParOf" srcId="{4526CE23-9648-4BCF-91DF-A868A6772106}" destId="{F9517CB3-DE31-4AC7-B8EE-C061B4E00740}" srcOrd="7" destOrd="0" presId="urn:microsoft.com/office/officeart/2005/8/layout/radial6"/>
    <dgm:cxn modelId="{D5147D2E-3A1F-4B59-B251-F326DC46163A}" type="presParOf" srcId="{4526CE23-9648-4BCF-91DF-A868A6772106}" destId="{A90D85A5-3CF0-43FB-9900-F12D3C0483DD}" srcOrd="8" destOrd="0" presId="urn:microsoft.com/office/officeart/2005/8/layout/radial6"/>
    <dgm:cxn modelId="{B625DABA-B178-49F6-A64F-312A5B1A2A40}" type="presParOf" srcId="{4526CE23-9648-4BCF-91DF-A868A6772106}" destId="{A251834D-88E9-4D40-BC46-AF10AA482FD1}" srcOrd="9" destOrd="0" presId="urn:microsoft.com/office/officeart/2005/8/layout/radial6"/>
    <dgm:cxn modelId="{D9E85732-D583-45B1-835F-31AF01041F02}" type="presParOf" srcId="{4526CE23-9648-4BCF-91DF-A868A6772106}" destId="{90560BD1-EB66-4000-A71B-EC9FE737D3D9}" srcOrd="10" destOrd="0" presId="urn:microsoft.com/office/officeart/2005/8/layout/radial6"/>
    <dgm:cxn modelId="{B05E2B67-5FF0-4E19-B5EA-6F55451217B6}" type="presParOf" srcId="{4526CE23-9648-4BCF-91DF-A868A6772106}" destId="{557C8E41-6E96-4399-8111-695DD045F01C}" srcOrd="11" destOrd="0" presId="urn:microsoft.com/office/officeart/2005/8/layout/radial6"/>
    <dgm:cxn modelId="{E2E7BFED-0310-49F4-A1CF-4492982539CF}" type="presParOf" srcId="{4526CE23-9648-4BCF-91DF-A868A6772106}" destId="{0B953FD2-7E21-4AC6-A539-2B96CBBA429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B1ACADA4-85E1-4D70-A4DE-AEA79CFFE57E}" type="doc">
      <dgm:prSet loTypeId="urn:microsoft.com/office/officeart/2005/8/layout/radial6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12D54690-CD10-48FC-9EDA-865C6154163B}">
      <dgm:prSet phldrT="[Texto]"/>
      <dgm:spPr/>
      <dgm:t>
        <a:bodyPr/>
        <a:lstStyle/>
        <a:p>
          <a:r>
            <a:rPr lang="es-ES" dirty="0"/>
            <a:t>reembolso</a:t>
          </a:r>
        </a:p>
      </dgm:t>
    </dgm:pt>
    <dgm:pt modelId="{CFCF7813-14BC-4105-9880-46617A78AE4D}" type="parTrans" cxnId="{DEAC21F9-CA9E-45F4-8622-C16551B8D5A0}">
      <dgm:prSet/>
      <dgm:spPr/>
      <dgm:t>
        <a:bodyPr/>
        <a:lstStyle/>
        <a:p>
          <a:endParaRPr lang="es-ES"/>
        </a:p>
      </dgm:t>
    </dgm:pt>
    <dgm:pt modelId="{E757AF30-3216-4A2E-B11A-00D7D8643715}" type="sibTrans" cxnId="{DEAC21F9-CA9E-45F4-8622-C16551B8D5A0}">
      <dgm:prSet/>
      <dgm:spPr/>
      <dgm:t>
        <a:bodyPr/>
        <a:lstStyle/>
        <a:p>
          <a:endParaRPr lang="es-ES"/>
        </a:p>
      </dgm:t>
    </dgm:pt>
    <dgm:pt modelId="{78FBAE1A-B487-4B4F-B5BA-93B4A531ED37}">
      <dgm:prSet phldrT="[Texto]"/>
      <dgm:spPr/>
      <dgm:t>
        <a:bodyPr/>
        <a:lstStyle/>
        <a:p>
          <a:r>
            <a:rPr lang="es-CO" dirty="0"/>
            <a:t>Transferencia internacional</a:t>
          </a:r>
          <a:endParaRPr lang="es-ES" dirty="0"/>
        </a:p>
      </dgm:t>
    </dgm:pt>
    <dgm:pt modelId="{648DD10C-67E8-45AD-B47D-8C7F71C09552}" type="parTrans" cxnId="{F88AA112-6C9D-498B-8E8F-05A5353E8085}">
      <dgm:prSet/>
      <dgm:spPr/>
      <dgm:t>
        <a:bodyPr/>
        <a:lstStyle/>
        <a:p>
          <a:endParaRPr lang="es-ES"/>
        </a:p>
      </dgm:t>
    </dgm:pt>
    <dgm:pt modelId="{3E04085B-9371-477E-9FF4-5D395C20BE08}" type="sibTrans" cxnId="{F88AA112-6C9D-498B-8E8F-05A5353E8085}">
      <dgm:prSet/>
      <dgm:spPr/>
      <dgm:t>
        <a:bodyPr/>
        <a:lstStyle/>
        <a:p>
          <a:endParaRPr lang="es-ES"/>
        </a:p>
      </dgm:t>
    </dgm:pt>
    <dgm:pt modelId="{5F088467-9AEB-439E-BD6D-DC497687A8E8}">
      <dgm:prSet phldrT="[Texto]"/>
      <dgm:spPr/>
      <dgm:t>
        <a:bodyPr/>
        <a:lstStyle/>
        <a:p>
          <a:r>
            <a:rPr lang="es-CO" dirty="0"/>
            <a:t>Desde Colombia al extranjero</a:t>
          </a:r>
          <a:endParaRPr lang="es-ES" dirty="0"/>
        </a:p>
      </dgm:t>
    </dgm:pt>
    <dgm:pt modelId="{020ED72E-F15F-4B81-957C-251A5B648896}" type="parTrans" cxnId="{E4EA400C-8979-41CC-A590-F4C490FD3A4D}">
      <dgm:prSet/>
      <dgm:spPr/>
      <dgm:t>
        <a:bodyPr/>
        <a:lstStyle/>
        <a:p>
          <a:endParaRPr lang="es-ES"/>
        </a:p>
      </dgm:t>
    </dgm:pt>
    <dgm:pt modelId="{8791192A-14A0-4E50-9559-918F249B5B69}" type="sibTrans" cxnId="{E4EA400C-8979-41CC-A590-F4C490FD3A4D}">
      <dgm:prSet/>
      <dgm:spPr/>
      <dgm:t>
        <a:bodyPr/>
        <a:lstStyle/>
        <a:p>
          <a:endParaRPr lang="es-ES"/>
        </a:p>
      </dgm:t>
    </dgm:pt>
    <dgm:pt modelId="{B53DEFD9-E387-448D-AF71-1B074BFD2655}">
      <dgm:prSet phldrT="[Texto]"/>
      <dgm:spPr/>
      <dgm:t>
        <a:bodyPr/>
        <a:lstStyle/>
        <a:p>
          <a:r>
            <a:rPr lang="es-CO" dirty="0"/>
            <a:t>Por una importación</a:t>
          </a:r>
          <a:endParaRPr lang="es-ES" dirty="0"/>
        </a:p>
      </dgm:t>
    </dgm:pt>
    <dgm:pt modelId="{A58524A6-6CC1-4A16-A7FF-8433EE0ADEAA}" type="parTrans" cxnId="{5C34CD1E-30F6-48E4-85A1-EBA8CF29ECAA}">
      <dgm:prSet/>
      <dgm:spPr/>
      <dgm:t>
        <a:bodyPr/>
        <a:lstStyle/>
        <a:p>
          <a:endParaRPr lang="es-ES"/>
        </a:p>
      </dgm:t>
    </dgm:pt>
    <dgm:pt modelId="{8378B78B-9625-4D2E-970E-4E349995644E}" type="sibTrans" cxnId="{5C34CD1E-30F6-48E4-85A1-EBA8CF29ECAA}">
      <dgm:prSet/>
      <dgm:spPr/>
      <dgm:t>
        <a:bodyPr/>
        <a:lstStyle/>
        <a:p>
          <a:endParaRPr lang="es-ES"/>
        </a:p>
      </dgm:t>
    </dgm:pt>
    <dgm:pt modelId="{5F12B9B6-9E68-497B-927F-012DA717BC45}">
      <dgm:prSet phldrT="[Texto]"/>
      <dgm:spPr/>
      <dgm:t>
        <a:bodyPr/>
        <a:lstStyle/>
        <a:p>
          <a:r>
            <a:rPr lang="es-CO" dirty="0"/>
            <a:t>Cambia pesos a moneda extranjera</a:t>
          </a:r>
        </a:p>
      </dgm:t>
    </dgm:pt>
    <dgm:pt modelId="{BCF2F744-0528-43D7-997B-8EE4BE13F063}" type="parTrans" cxnId="{3076B21B-09EF-4E9C-8777-8CBE6BC5AC28}">
      <dgm:prSet/>
      <dgm:spPr/>
      <dgm:t>
        <a:bodyPr/>
        <a:lstStyle/>
        <a:p>
          <a:endParaRPr lang="es-ES"/>
        </a:p>
      </dgm:t>
    </dgm:pt>
    <dgm:pt modelId="{A4F1E532-6A6F-4C1F-AA98-04CE6A40C506}" type="sibTrans" cxnId="{3076B21B-09EF-4E9C-8777-8CBE6BC5AC28}">
      <dgm:prSet/>
      <dgm:spPr/>
      <dgm:t>
        <a:bodyPr/>
        <a:lstStyle/>
        <a:p>
          <a:endParaRPr lang="es-ES"/>
        </a:p>
      </dgm:t>
    </dgm:pt>
    <dgm:pt modelId="{4526CE23-9648-4BCF-91DF-A868A6772106}" type="pres">
      <dgm:prSet presAssocID="{B1ACADA4-85E1-4D70-A4DE-AEA79CFFE5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507C72-7F2F-4586-978F-9497B70DA90A}" type="pres">
      <dgm:prSet presAssocID="{12D54690-CD10-48FC-9EDA-865C6154163B}" presName="centerShape" presStyleLbl="node0" presStyleIdx="0" presStyleCnt="1"/>
      <dgm:spPr/>
    </dgm:pt>
    <dgm:pt modelId="{0808AD68-8E75-4718-94CE-8CE6A37F05B1}" type="pres">
      <dgm:prSet presAssocID="{78FBAE1A-B487-4B4F-B5BA-93B4A531ED37}" presName="node" presStyleLbl="node1" presStyleIdx="0" presStyleCnt="4">
        <dgm:presLayoutVars>
          <dgm:bulletEnabled val="1"/>
        </dgm:presLayoutVars>
      </dgm:prSet>
      <dgm:spPr/>
    </dgm:pt>
    <dgm:pt modelId="{31BFF305-690F-40A0-A233-1473864BE561}" type="pres">
      <dgm:prSet presAssocID="{78FBAE1A-B487-4B4F-B5BA-93B4A531ED37}" presName="dummy" presStyleCnt="0"/>
      <dgm:spPr/>
    </dgm:pt>
    <dgm:pt modelId="{172C5543-41CB-40E1-983D-364A67E25A88}" type="pres">
      <dgm:prSet presAssocID="{3E04085B-9371-477E-9FF4-5D395C20BE08}" presName="sibTrans" presStyleLbl="sibTrans2D1" presStyleIdx="0" presStyleCnt="4"/>
      <dgm:spPr/>
    </dgm:pt>
    <dgm:pt modelId="{394C1124-5DB1-49B2-BC73-C27C99466203}" type="pres">
      <dgm:prSet presAssocID="{5F088467-9AEB-439E-BD6D-DC497687A8E8}" presName="node" presStyleLbl="node1" presStyleIdx="1" presStyleCnt="4">
        <dgm:presLayoutVars>
          <dgm:bulletEnabled val="1"/>
        </dgm:presLayoutVars>
      </dgm:prSet>
      <dgm:spPr/>
    </dgm:pt>
    <dgm:pt modelId="{AD1B9D2B-2327-4FEA-9F0D-A3977A821536}" type="pres">
      <dgm:prSet presAssocID="{5F088467-9AEB-439E-BD6D-DC497687A8E8}" presName="dummy" presStyleCnt="0"/>
      <dgm:spPr/>
    </dgm:pt>
    <dgm:pt modelId="{B778EE88-23E1-4FA1-AF8A-C636435D422A}" type="pres">
      <dgm:prSet presAssocID="{8791192A-14A0-4E50-9559-918F249B5B69}" presName="sibTrans" presStyleLbl="sibTrans2D1" presStyleIdx="1" presStyleCnt="4"/>
      <dgm:spPr/>
    </dgm:pt>
    <dgm:pt modelId="{F9517CB3-DE31-4AC7-B8EE-C061B4E00740}" type="pres">
      <dgm:prSet presAssocID="{B53DEFD9-E387-448D-AF71-1B074BFD2655}" presName="node" presStyleLbl="node1" presStyleIdx="2" presStyleCnt="4">
        <dgm:presLayoutVars>
          <dgm:bulletEnabled val="1"/>
        </dgm:presLayoutVars>
      </dgm:prSet>
      <dgm:spPr/>
    </dgm:pt>
    <dgm:pt modelId="{A90D85A5-3CF0-43FB-9900-F12D3C0483DD}" type="pres">
      <dgm:prSet presAssocID="{B53DEFD9-E387-448D-AF71-1B074BFD2655}" presName="dummy" presStyleCnt="0"/>
      <dgm:spPr/>
    </dgm:pt>
    <dgm:pt modelId="{A251834D-88E9-4D40-BC46-AF10AA482FD1}" type="pres">
      <dgm:prSet presAssocID="{8378B78B-9625-4D2E-970E-4E349995644E}" presName="sibTrans" presStyleLbl="sibTrans2D1" presStyleIdx="2" presStyleCnt="4"/>
      <dgm:spPr/>
    </dgm:pt>
    <dgm:pt modelId="{90560BD1-EB66-4000-A71B-EC9FE737D3D9}" type="pres">
      <dgm:prSet presAssocID="{5F12B9B6-9E68-497B-927F-012DA717BC45}" presName="node" presStyleLbl="node1" presStyleIdx="3" presStyleCnt="4">
        <dgm:presLayoutVars>
          <dgm:bulletEnabled val="1"/>
        </dgm:presLayoutVars>
      </dgm:prSet>
      <dgm:spPr/>
    </dgm:pt>
    <dgm:pt modelId="{557C8E41-6E96-4399-8111-695DD045F01C}" type="pres">
      <dgm:prSet presAssocID="{5F12B9B6-9E68-497B-927F-012DA717BC45}" presName="dummy" presStyleCnt="0"/>
      <dgm:spPr/>
    </dgm:pt>
    <dgm:pt modelId="{0B953FD2-7E21-4AC6-A539-2B96CBBA4297}" type="pres">
      <dgm:prSet presAssocID="{A4F1E532-6A6F-4C1F-AA98-04CE6A40C506}" presName="sibTrans" presStyleLbl="sibTrans2D1" presStyleIdx="3" presStyleCnt="4"/>
      <dgm:spPr/>
    </dgm:pt>
  </dgm:ptLst>
  <dgm:cxnLst>
    <dgm:cxn modelId="{E4EA400C-8979-41CC-A590-F4C490FD3A4D}" srcId="{12D54690-CD10-48FC-9EDA-865C6154163B}" destId="{5F088467-9AEB-439E-BD6D-DC497687A8E8}" srcOrd="1" destOrd="0" parTransId="{020ED72E-F15F-4B81-957C-251A5B648896}" sibTransId="{8791192A-14A0-4E50-9559-918F249B5B69}"/>
    <dgm:cxn modelId="{F88AA112-6C9D-498B-8E8F-05A5353E8085}" srcId="{12D54690-CD10-48FC-9EDA-865C6154163B}" destId="{78FBAE1A-B487-4B4F-B5BA-93B4A531ED37}" srcOrd="0" destOrd="0" parTransId="{648DD10C-67E8-45AD-B47D-8C7F71C09552}" sibTransId="{3E04085B-9371-477E-9FF4-5D395C20BE08}"/>
    <dgm:cxn modelId="{3076B21B-09EF-4E9C-8777-8CBE6BC5AC28}" srcId="{12D54690-CD10-48FC-9EDA-865C6154163B}" destId="{5F12B9B6-9E68-497B-927F-012DA717BC45}" srcOrd="3" destOrd="0" parTransId="{BCF2F744-0528-43D7-997B-8EE4BE13F063}" sibTransId="{A4F1E532-6A6F-4C1F-AA98-04CE6A40C506}"/>
    <dgm:cxn modelId="{89C0D61B-A171-4856-AB3E-CC8B4AD413C4}" type="presOf" srcId="{78FBAE1A-B487-4B4F-B5BA-93B4A531ED37}" destId="{0808AD68-8E75-4718-94CE-8CE6A37F05B1}" srcOrd="0" destOrd="0" presId="urn:microsoft.com/office/officeart/2005/8/layout/radial6"/>
    <dgm:cxn modelId="{5C34CD1E-30F6-48E4-85A1-EBA8CF29ECAA}" srcId="{12D54690-CD10-48FC-9EDA-865C6154163B}" destId="{B53DEFD9-E387-448D-AF71-1B074BFD2655}" srcOrd="2" destOrd="0" parTransId="{A58524A6-6CC1-4A16-A7FF-8433EE0ADEAA}" sibTransId="{8378B78B-9625-4D2E-970E-4E349995644E}"/>
    <dgm:cxn modelId="{69C1CB25-CFAC-4872-A72E-4C4F82B1AD1E}" type="presOf" srcId="{B53DEFD9-E387-448D-AF71-1B074BFD2655}" destId="{F9517CB3-DE31-4AC7-B8EE-C061B4E00740}" srcOrd="0" destOrd="0" presId="urn:microsoft.com/office/officeart/2005/8/layout/radial6"/>
    <dgm:cxn modelId="{59364B26-C484-47FC-8792-8391FEE31112}" type="presOf" srcId="{A4F1E532-6A6F-4C1F-AA98-04CE6A40C506}" destId="{0B953FD2-7E21-4AC6-A539-2B96CBBA4297}" srcOrd="0" destOrd="0" presId="urn:microsoft.com/office/officeart/2005/8/layout/radial6"/>
    <dgm:cxn modelId="{5BF23C62-8A02-45D2-AE69-AA20A69EAD5B}" type="presOf" srcId="{8378B78B-9625-4D2E-970E-4E349995644E}" destId="{A251834D-88E9-4D40-BC46-AF10AA482FD1}" srcOrd="0" destOrd="0" presId="urn:microsoft.com/office/officeart/2005/8/layout/radial6"/>
    <dgm:cxn modelId="{968BEE62-DB19-4C62-8E62-254A2559019D}" type="presOf" srcId="{3E04085B-9371-477E-9FF4-5D395C20BE08}" destId="{172C5543-41CB-40E1-983D-364A67E25A88}" srcOrd="0" destOrd="0" presId="urn:microsoft.com/office/officeart/2005/8/layout/radial6"/>
    <dgm:cxn modelId="{2404D949-DCB0-4D00-BD74-2D2D23002F31}" type="presOf" srcId="{12D54690-CD10-48FC-9EDA-865C6154163B}" destId="{12507C72-7F2F-4586-978F-9497B70DA90A}" srcOrd="0" destOrd="0" presId="urn:microsoft.com/office/officeart/2005/8/layout/radial6"/>
    <dgm:cxn modelId="{4E505FBA-5B56-461D-B4F5-C8819D0A73BB}" type="presOf" srcId="{8791192A-14A0-4E50-9559-918F249B5B69}" destId="{B778EE88-23E1-4FA1-AF8A-C636435D422A}" srcOrd="0" destOrd="0" presId="urn:microsoft.com/office/officeart/2005/8/layout/radial6"/>
    <dgm:cxn modelId="{291A60D9-EE38-4AEF-93BE-1B8DB67AFC83}" type="presOf" srcId="{B1ACADA4-85E1-4D70-A4DE-AEA79CFFE57E}" destId="{4526CE23-9648-4BCF-91DF-A868A6772106}" srcOrd="0" destOrd="0" presId="urn:microsoft.com/office/officeart/2005/8/layout/radial6"/>
    <dgm:cxn modelId="{DEAC21F9-CA9E-45F4-8622-C16551B8D5A0}" srcId="{B1ACADA4-85E1-4D70-A4DE-AEA79CFFE57E}" destId="{12D54690-CD10-48FC-9EDA-865C6154163B}" srcOrd="0" destOrd="0" parTransId="{CFCF7813-14BC-4105-9880-46617A78AE4D}" sibTransId="{E757AF30-3216-4A2E-B11A-00D7D8643715}"/>
    <dgm:cxn modelId="{7970B7FC-F860-44DC-9F5C-4AB51EB804F0}" type="presOf" srcId="{5F12B9B6-9E68-497B-927F-012DA717BC45}" destId="{90560BD1-EB66-4000-A71B-EC9FE737D3D9}" srcOrd="0" destOrd="0" presId="urn:microsoft.com/office/officeart/2005/8/layout/radial6"/>
    <dgm:cxn modelId="{A605D6FF-34D5-4F6B-A672-F6C613727F09}" type="presOf" srcId="{5F088467-9AEB-439E-BD6D-DC497687A8E8}" destId="{394C1124-5DB1-49B2-BC73-C27C99466203}" srcOrd="0" destOrd="0" presId="urn:microsoft.com/office/officeart/2005/8/layout/radial6"/>
    <dgm:cxn modelId="{7AC53A53-878D-4A3B-B681-5E72A6B405EF}" type="presParOf" srcId="{4526CE23-9648-4BCF-91DF-A868A6772106}" destId="{12507C72-7F2F-4586-978F-9497B70DA90A}" srcOrd="0" destOrd="0" presId="urn:microsoft.com/office/officeart/2005/8/layout/radial6"/>
    <dgm:cxn modelId="{674DD424-34D7-49D0-BBBC-D0CEDD61A15E}" type="presParOf" srcId="{4526CE23-9648-4BCF-91DF-A868A6772106}" destId="{0808AD68-8E75-4718-94CE-8CE6A37F05B1}" srcOrd="1" destOrd="0" presId="urn:microsoft.com/office/officeart/2005/8/layout/radial6"/>
    <dgm:cxn modelId="{BD338822-C558-4A76-8892-A226E309E24F}" type="presParOf" srcId="{4526CE23-9648-4BCF-91DF-A868A6772106}" destId="{31BFF305-690F-40A0-A233-1473864BE561}" srcOrd="2" destOrd="0" presId="urn:microsoft.com/office/officeart/2005/8/layout/radial6"/>
    <dgm:cxn modelId="{54C2ACE8-FE23-40C7-A4DB-775299C4860C}" type="presParOf" srcId="{4526CE23-9648-4BCF-91DF-A868A6772106}" destId="{172C5543-41CB-40E1-983D-364A67E25A88}" srcOrd="3" destOrd="0" presId="urn:microsoft.com/office/officeart/2005/8/layout/radial6"/>
    <dgm:cxn modelId="{63ABDED4-1D75-4943-ADEA-8AE6B73045B7}" type="presParOf" srcId="{4526CE23-9648-4BCF-91DF-A868A6772106}" destId="{394C1124-5DB1-49B2-BC73-C27C99466203}" srcOrd="4" destOrd="0" presId="urn:microsoft.com/office/officeart/2005/8/layout/radial6"/>
    <dgm:cxn modelId="{C6101D33-30F0-44B1-AF8B-C8CAA2370A5C}" type="presParOf" srcId="{4526CE23-9648-4BCF-91DF-A868A6772106}" destId="{AD1B9D2B-2327-4FEA-9F0D-A3977A821536}" srcOrd="5" destOrd="0" presId="urn:microsoft.com/office/officeart/2005/8/layout/radial6"/>
    <dgm:cxn modelId="{CA5D779A-3283-4517-BC25-FBCD262BBA36}" type="presParOf" srcId="{4526CE23-9648-4BCF-91DF-A868A6772106}" destId="{B778EE88-23E1-4FA1-AF8A-C636435D422A}" srcOrd="6" destOrd="0" presId="urn:microsoft.com/office/officeart/2005/8/layout/radial6"/>
    <dgm:cxn modelId="{5B0D0C93-C791-4DC9-BABE-004937A952FA}" type="presParOf" srcId="{4526CE23-9648-4BCF-91DF-A868A6772106}" destId="{F9517CB3-DE31-4AC7-B8EE-C061B4E00740}" srcOrd="7" destOrd="0" presId="urn:microsoft.com/office/officeart/2005/8/layout/radial6"/>
    <dgm:cxn modelId="{D5147D2E-3A1F-4B59-B251-F326DC46163A}" type="presParOf" srcId="{4526CE23-9648-4BCF-91DF-A868A6772106}" destId="{A90D85A5-3CF0-43FB-9900-F12D3C0483DD}" srcOrd="8" destOrd="0" presId="urn:microsoft.com/office/officeart/2005/8/layout/radial6"/>
    <dgm:cxn modelId="{B625DABA-B178-49F6-A64F-312A5B1A2A40}" type="presParOf" srcId="{4526CE23-9648-4BCF-91DF-A868A6772106}" destId="{A251834D-88E9-4D40-BC46-AF10AA482FD1}" srcOrd="9" destOrd="0" presId="urn:microsoft.com/office/officeart/2005/8/layout/radial6"/>
    <dgm:cxn modelId="{D9E85732-D583-45B1-835F-31AF01041F02}" type="presParOf" srcId="{4526CE23-9648-4BCF-91DF-A868A6772106}" destId="{90560BD1-EB66-4000-A71B-EC9FE737D3D9}" srcOrd="10" destOrd="0" presId="urn:microsoft.com/office/officeart/2005/8/layout/radial6"/>
    <dgm:cxn modelId="{B05E2B67-5FF0-4E19-B5EA-6F55451217B6}" type="presParOf" srcId="{4526CE23-9648-4BCF-91DF-A868A6772106}" destId="{557C8E41-6E96-4399-8111-695DD045F01C}" srcOrd="11" destOrd="0" presId="urn:microsoft.com/office/officeart/2005/8/layout/radial6"/>
    <dgm:cxn modelId="{E2E7BFED-0310-49F4-A1CF-4492982539CF}" type="presParOf" srcId="{4526CE23-9648-4BCF-91DF-A868A6772106}" destId="{0B953FD2-7E21-4AC6-A539-2B96CBBA429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ACADA4-85E1-4D70-A4DE-AEA79CFFE57E}" type="doc">
      <dgm:prSet loTypeId="urn:microsoft.com/office/officeart/2005/8/layout/radial6" loCatId="cycle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12D54690-CD10-48FC-9EDA-865C6154163B}">
      <dgm:prSet phldrT="[Texto]"/>
      <dgm:spPr/>
      <dgm:t>
        <a:bodyPr/>
        <a:lstStyle/>
        <a:p>
          <a:r>
            <a:rPr lang="es-ES" dirty="0"/>
            <a:t>aprehensión</a:t>
          </a:r>
        </a:p>
      </dgm:t>
    </dgm:pt>
    <dgm:pt modelId="{CFCF7813-14BC-4105-9880-46617A78AE4D}" type="parTrans" cxnId="{DEAC21F9-CA9E-45F4-8622-C16551B8D5A0}">
      <dgm:prSet/>
      <dgm:spPr/>
      <dgm:t>
        <a:bodyPr/>
        <a:lstStyle/>
        <a:p>
          <a:endParaRPr lang="es-ES"/>
        </a:p>
      </dgm:t>
    </dgm:pt>
    <dgm:pt modelId="{E757AF30-3216-4A2E-B11A-00D7D8643715}" type="sibTrans" cxnId="{DEAC21F9-CA9E-45F4-8622-C16551B8D5A0}">
      <dgm:prSet/>
      <dgm:spPr/>
      <dgm:t>
        <a:bodyPr/>
        <a:lstStyle/>
        <a:p>
          <a:endParaRPr lang="es-ES"/>
        </a:p>
      </dgm:t>
    </dgm:pt>
    <dgm:pt modelId="{78FBAE1A-B487-4B4F-B5BA-93B4A531ED37}">
      <dgm:prSet phldrT="[Texto]"/>
      <dgm:spPr/>
      <dgm:t>
        <a:bodyPr/>
        <a:lstStyle/>
        <a:p>
          <a:r>
            <a:rPr lang="es-ES" dirty="0"/>
            <a:t>Retención de transporte o unidad de mercancía</a:t>
          </a:r>
        </a:p>
      </dgm:t>
    </dgm:pt>
    <dgm:pt modelId="{648DD10C-67E8-45AD-B47D-8C7F71C09552}" type="parTrans" cxnId="{F88AA112-6C9D-498B-8E8F-05A5353E8085}">
      <dgm:prSet/>
      <dgm:spPr/>
      <dgm:t>
        <a:bodyPr/>
        <a:lstStyle/>
        <a:p>
          <a:endParaRPr lang="es-ES"/>
        </a:p>
      </dgm:t>
    </dgm:pt>
    <dgm:pt modelId="{3E04085B-9371-477E-9FF4-5D395C20BE08}" type="sibTrans" cxnId="{F88AA112-6C9D-498B-8E8F-05A5353E8085}">
      <dgm:prSet/>
      <dgm:spPr/>
      <dgm:t>
        <a:bodyPr/>
        <a:lstStyle/>
        <a:p>
          <a:endParaRPr lang="es-ES"/>
        </a:p>
      </dgm:t>
    </dgm:pt>
    <dgm:pt modelId="{5F088467-9AEB-439E-BD6D-DC497687A8E8}">
      <dgm:prSet phldrT="[Texto]"/>
      <dgm:spPr/>
      <dgm:t>
        <a:bodyPr/>
        <a:lstStyle/>
        <a:p>
          <a:r>
            <a:rPr lang="es-ES" dirty="0"/>
            <a:t>Durante verificación legal para</a:t>
          </a:r>
        </a:p>
      </dgm:t>
    </dgm:pt>
    <dgm:pt modelId="{020ED72E-F15F-4B81-957C-251A5B648896}" type="parTrans" cxnId="{E4EA400C-8979-41CC-A590-F4C490FD3A4D}">
      <dgm:prSet/>
      <dgm:spPr/>
      <dgm:t>
        <a:bodyPr/>
        <a:lstStyle/>
        <a:p>
          <a:endParaRPr lang="es-ES"/>
        </a:p>
      </dgm:t>
    </dgm:pt>
    <dgm:pt modelId="{8791192A-14A0-4E50-9559-918F249B5B69}" type="sibTrans" cxnId="{E4EA400C-8979-41CC-A590-F4C490FD3A4D}">
      <dgm:prSet/>
      <dgm:spPr/>
      <dgm:t>
        <a:bodyPr/>
        <a:lstStyle/>
        <a:p>
          <a:endParaRPr lang="es-ES"/>
        </a:p>
      </dgm:t>
    </dgm:pt>
    <dgm:pt modelId="{B53DEFD9-E387-448D-AF71-1B074BFD2655}">
      <dgm:prSet phldrT="[Texto]"/>
      <dgm:spPr/>
      <dgm:t>
        <a:bodyPr/>
        <a:lstStyle/>
        <a:p>
          <a:r>
            <a:rPr lang="es-ES" dirty="0"/>
            <a:t>Su introducción, permanencia y circulación</a:t>
          </a:r>
        </a:p>
      </dgm:t>
    </dgm:pt>
    <dgm:pt modelId="{A58524A6-6CC1-4A16-A7FF-8433EE0ADEAA}" type="parTrans" cxnId="{5C34CD1E-30F6-48E4-85A1-EBA8CF29ECAA}">
      <dgm:prSet/>
      <dgm:spPr/>
      <dgm:t>
        <a:bodyPr/>
        <a:lstStyle/>
        <a:p>
          <a:endParaRPr lang="es-ES"/>
        </a:p>
      </dgm:t>
    </dgm:pt>
    <dgm:pt modelId="{8378B78B-9625-4D2E-970E-4E349995644E}" type="sibTrans" cxnId="{5C34CD1E-30F6-48E4-85A1-EBA8CF29ECAA}">
      <dgm:prSet/>
      <dgm:spPr/>
      <dgm:t>
        <a:bodyPr/>
        <a:lstStyle/>
        <a:p>
          <a:endParaRPr lang="es-ES"/>
        </a:p>
      </dgm:t>
    </dgm:pt>
    <dgm:pt modelId="{5F12B9B6-9E68-497B-927F-012DA717BC45}">
      <dgm:prSet phldrT="[Texto]"/>
      <dgm:spPr/>
      <dgm:t>
        <a:bodyPr/>
        <a:lstStyle/>
        <a:p>
          <a:r>
            <a:rPr lang="es-ES" dirty="0"/>
            <a:t>Dentro del territorio nacional</a:t>
          </a:r>
        </a:p>
      </dgm:t>
    </dgm:pt>
    <dgm:pt modelId="{BCF2F744-0528-43D7-997B-8EE4BE13F063}" type="parTrans" cxnId="{3076B21B-09EF-4E9C-8777-8CBE6BC5AC28}">
      <dgm:prSet/>
      <dgm:spPr/>
      <dgm:t>
        <a:bodyPr/>
        <a:lstStyle/>
        <a:p>
          <a:endParaRPr lang="es-ES"/>
        </a:p>
      </dgm:t>
    </dgm:pt>
    <dgm:pt modelId="{A4F1E532-6A6F-4C1F-AA98-04CE6A40C506}" type="sibTrans" cxnId="{3076B21B-09EF-4E9C-8777-8CBE6BC5AC28}">
      <dgm:prSet/>
      <dgm:spPr/>
      <dgm:t>
        <a:bodyPr/>
        <a:lstStyle/>
        <a:p>
          <a:endParaRPr lang="es-ES"/>
        </a:p>
      </dgm:t>
    </dgm:pt>
    <dgm:pt modelId="{4526CE23-9648-4BCF-91DF-A868A6772106}" type="pres">
      <dgm:prSet presAssocID="{B1ACADA4-85E1-4D70-A4DE-AEA79CFFE5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507C72-7F2F-4586-978F-9497B70DA90A}" type="pres">
      <dgm:prSet presAssocID="{12D54690-CD10-48FC-9EDA-865C6154163B}" presName="centerShape" presStyleLbl="node0" presStyleIdx="0" presStyleCnt="1"/>
      <dgm:spPr/>
    </dgm:pt>
    <dgm:pt modelId="{0808AD68-8E75-4718-94CE-8CE6A37F05B1}" type="pres">
      <dgm:prSet presAssocID="{78FBAE1A-B487-4B4F-B5BA-93B4A531ED37}" presName="node" presStyleLbl="node1" presStyleIdx="0" presStyleCnt="4">
        <dgm:presLayoutVars>
          <dgm:bulletEnabled val="1"/>
        </dgm:presLayoutVars>
      </dgm:prSet>
      <dgm:spPr/>
    </dgm:pt>
    <dgm:pt modelId="{31BFF305-690F-40A0-A233-1473864BE561}" type="pres">
      <dgm:prSet presAssocID="{78FBAE1A-B487-4B4F-B5BA-93B4A531ED37}" presName="dummy" presStyleCnt="0"/>
      <dgm:spPr/>
    </dgm:pt>
    <dgm:pt modelId="{172C5543-41CB-40E1-983D-364A67E25A88}" type="pres">
      <dgm:prSet presAssocID="{3E04085B-9371-477E-9FF4-5D395C20BE08}" presName="sibTrans" presStyleLbl="sibTrans2D1" presStyleIdx="0" presStyleCnt="4"/>
      <dgm:spPr/>
    </dgm:pt>
    <dgm:pt modelId="{394C1124-5DB1-49B2-BC73-C27C99466203}" type="pres">
      <dgm:prSet presAssocID="{5F088467-9AEB-439E-BD6D-DC497687A8E8}" presName="node" presStyleLbl="node1" presStyleIdx="1" presStyleCnt="4">
        <dgm:presLayoutVars>
          <dgm:bulletEnabled val="1"/>
        </dgm:presLayoutVars>
      </dgm:prSet>
      <dgm:spPr/>
    </dgm:pt>
    <dgm:pt modelId="{AD1B9D2B-2327-4FEA-9F0D-A3977A821536}" type="pres">
      <dgm:prSet presAssocID="{5F088467-9AEB-439E-BD6D-DC497687A8E8}" presName="dummy" presStyleCnt="0"/>
      <dgm:spPr/>
    </dgm:pt>
    <dgm:pt modelId="{B778EE88-23E1-4FA1-AF8A-C636435D422A}" type="pres">
      <dgm:prSet presAssocID="{8791192A-14A0-4E50-9559-918F249B5B69}" presName="sibTrans" presStyleLbl="sibTrans2D1" presStyleIdx="1" presStyleCnt="4"/>
      <dgm:spPr/>
    </dgm:pt>
    <dgm:pt modelId="{F9517CB3-DE31-4AC7-B8EE-C061B4E00740}" type="pres">
      <dgm:prSet presAssocID="{B53DEFD9-E387-448D-AF71-1B074BFD2655}" presName="node" presStyleLbl="node1" presStyleIdx="2" presStyleCnt="4">
        <dgm:presLayoutVars>
          <dgm:bulletEnabled val="1"/>
        </dgm:presLayoutVars>
      </dgm:prSet>
      <dgm:spPr/>
    </dgm:pt>
    <dgm:pt modelId="{A90D85A5-3CF0-43FB-9900-F12D3C0483DD}" type="pres">
      <dgm:prSet presAssocID="{B53DEFD9-E387-448D-AF71-1B074BFD2655}" presName="dummy" presStyleCnt="0"/>
      <dgm:spPr/>
    </dgm:pt>
    <dgm:pt modelId="{A251834D-88E9-4D40-BC46-AF10AA482FD1}" type="pres">
      <dgm:prSet presAssocID="{8378B78B-9625-4D2E-970E-4E349995644E}" presName="sibTrans" presStyleLbl="sibTrans2D1" presStyleIdx="2" presStyleCnt="4"/>
      <dgm:spPr/>
    </dgm:pt>
    <dgm:pt modelId="{90560BD1-EB66-4000-A71B-EC9FE737D3D9}" type="pres">
      <dgm:prSet presAssocID="{5F12B9B6-9E68-497B-927F-012DA717BC45}" presName="node" presStyleLbl="node1" presStyleIdx="3" presStyleCnt="4">
        <dgm:presLayoutVars>
          <dgm:bulletEnabled val="1"/>
        </dgm:presLayoutVars>
      </dgm:prSet>
      <dgm:spPr/>
    </dgm:pt>
    <dgm:pt modelId="{557C8E41-6E96-4399-8111-695DD045F01C}" type="pres">
      <dgm:prSet presAssocID="{5F12B9B6-9E68-497B-927F-012DA717BC45}" presName="dummy" presStyleCnt="0"/>
      <dgm:spPr/>
    </dgm:pt>
    <dgm:pt modelId="{0B953FD2-7E21-4AC6-A539-2B96CBBA4297}" type="pres">
      <dgm:prSet presAssocID="{A4F1E532-6A6F-4C1F-AA98-04CE6A40C506}" presName="sibTrans" presStyleLbl="sibTrans2D1" presStyleIdx="3" presStyleCnt="4"/>
      <dgm:spPr/>
    </dgm:pt>
  </dgm:ptLst>
  <dgm:cxnLst>
    <dgm:cxn modelId="{E4EA400C-8979-41CC-A590-F4C490FD3A4D}" srcId="{12D54690-CD10-48FC-9EDA-865C6154163B}" destId="{5F088467-9AEB-439E-BD6D-DC497687A8E8}" srcOrd="1" destOrd="0" parTransId="{020ED72E-F15F-4B81-957C-251A5B648896}" sibTransId="{8791192A-14A0-4E50-9559-918F249B5B69}"/>
    <dgm:cxn modelId="{F88AA112-6C9D-498B-8E8F-05A5353E8085}" srcId="{12D54690-CD10-48FC-9EDA-865C6154163B}" destId="{78FBAE1A-B487-4B4F-B5BA-93B4A531ED37}" srcOrd="0" destOrd="0" parTransId="{648DD10C-67E8-45AD-B47D-8C7F71C09552}" sibTransId="{3E04085B-9371-477E-9FF4-5D395C20BE08}"/>
    <dgm:cxn modelId="{3076B21B-09EF-4E9C-8777-8CBE6BC5AC28}" srcId="{12D54690-CD10-48FC-9EDA-865C6154163B}" destId="{5F12B9B6-9E68-497B-927F-012DA717BC45}" srcOrd="3" destOrd="0" parTransId="{BCF2F744-0528-43D7-997B-8EE4BE13F063}" sibTransId="{A4F1E532-6A6F-4C1F-AA98-04CE6A40C506}"/>
    <dgm:cxn modelId="{89C0D61B-A171-4856-AB3E-CC8B4AD413C4}" type="presOf" srcId="{78FBAE1A-B487-4B4F-B5BA-93B4A531ED37}" destId="{0808AD68-8E75-4718-94CE-8CE6A37F05B1}" srcOrd="0" destOrd="0" presId="urn:microsoft.com/office/officeart/2005/8/layout/radial6"/>
    <dgm:cxn modelId="{5C34CD1E-30F6-48E4-85A1-EBA8CF29ECAA}" srcId="{12D54690-CD10-48FC-9EDA-865C6154163B}" destId="{B53DEFD9-E387-448D-AF71-1B074BFD2655}" srcOrd="2" destOrd="0" parTransId="{A58524A6-6CC1-4A16-A7FF-8433EE0ADEAA}" sibTransId="{8378B78B-9625-4D2E-970E-4E349995644E}"/>
    <dgm:cxn modelId="{69C1CB25-CFAC-4872-A72E-4C4F82B1AD1E}" type="presOf" srcId="{B53DEFD9-E387-448D-AF71-1B074BFD2655}" destId="{F9517CB3-DE31-4AC7-B8EE-C061B4E00740}" srcOrd="0" destOrd="0" presId="urn:microsoft.com/office/officeart/2005/8/layout/radial6"/>
    <dgm:cxn modelId="{59364B26-C484-47FC-8792-8391FEE31112}" type="presOf" srcId="{A4F1E532-6A6F-4C1F-AA98-04CE6A40C506}" destId="{0B953FD2-7E21-4AC6-A539-2B96CBBA4297}" srcOrd="0" destOrd="0" presId="urn:microsoft.com/office/officeart/2005/8/layout/radial6"/>
    <dgm:cxn modelId="{5BF23C62-8A02-45D2-AE69-AA20A69EAD5B}" type="presOf" srcId="{8378B78B-9625-4D2E-970E-4E349995644E}" destId="{A251834D-88E9-4D40-BC46-AF10AA482FD1}" srcOrd="0" destOrd="0" presId="urn:microsoft.com/office/officeart/2005/8/layout/radial6"/>
    <dgm:cxn modelId="{968BEE62-DB19-4C62-8E62-254A2559019D}" type="presOf" srcId="{3E04085B-9371-477E-9FF4-5D395C20BE08}" destId="{172C5543-41CB-40E1-983D-364A67E25A88}" srcOrd="0" destOrd="0" presId="urn:microsoft.com/office/officeart/2005/8/layout/radial6"/>
    <dgm:cxn modelId="{2404D949-DCB0-4D00-BD74-2D2D23002F31}" type="presOf" srcId="{12D54690-CD10-48FC-9EDA-865C6154163B}" destId="{12507C72-7F2F-4586-978F-9497B70DA90A}" srcOrd="0" destOrd="0" presId="urn:microsoft.com/office/officeart/2005/8/layout/radial6"/>
    <dgm:cxn modelId="{4E505FBA-5B56-461D-B4F5-C8819D0A73BB}" type="presOf" srcId="{8791192A-14A0-4E50-9559-918F249B5B69}" destId="{B778EE88-23E1-4FA1-AF8A-C636435D422A}" srcOrd="0" destOrd="0" presId="urn:microsoft.com/office/officeart/2005/8/layout/radial6"/>
    <dgm:cxn modelId="{291A60D9-EE38-4AEF-93BE-1B8DB67AFC83}" type="presOf" srcId="{B1ACADA4-85E1-4D70-A4DE-AEA79CFFE57E}" destId="{4526CE23-9648-4BCF-91DF-A868A6772106}" srcOrd="0" destOrd="0" presId="urn:microsoft.com/office/officeart/2005/8/layout/radial6"/>
    <dgm:cxn modelId="{DEAC21F9-CA9E-45F4-8622-C16551B8D5A0}" srcId="{B1ACADA4-85E1-4D70-A4DE-AEA79CFFE57E}" destId="{12D54690-CD10-48FC-9EDA-865C6154163B}" srcOrd="0" destOrd="0" parTransId="{CFCF7813-14BC-4105-9880-46617A78AE4D}" sibTransId="{E757AF30-3216-4A2E-B11A-00D7D8643715}"/>
    <dgm:cxn modelId="{7970B7FC-F860-44DC-9F5C-4AB51EB804F0}" type="presOf" srcId="{5F12B9B6-9E68-497B-927F-012DA717BC45}" destId="{90560BD1-EB66-4000-A71B-EC9FE737D3D9}" srcOrd="0" destOrd="0" presId="urn:microsoft.com/office/officeart/2005/8/layout/radial6"/>
    <dgm:cxn modelId="{A605D6FF-34D5-4F6B-A672-F6C613727F09}" type="presOf" srcId="{5F088467-9AEB-439E-BD6D-DC497687A8E8}" destId="{394C1124-5DB1-49B2-BC73-C27C99466203}" srcOrd="0" destOrd="0" presId="urn:microsoft.com/office/officeart/2005/8/layout/radial6"/>
    <dgm:cxn modelId="{7AC53A53-878D-4A3B-B681-5E72A6B405EF}" type="presParOf" srcId="{4526CE23-9648-4BCF-91DF-A868A6772106}" destId="{12507C72-7F2F-4586-978F-9497B70DA90A}" srcOrd="0" destOrd="0" presId="urn:microsoft.com/office/officeart/2005/8/layout/radial6"/>
    <dgm:cxn modelId="{674DD424-34D7-49D0-BBBC-D0CEDD61A15E}" type="presParOf" srcId="{4526CE23-9648-4BCF-91DF-A868A6772106}" destId="{0808AD68-8E75-4718-94CE-8CE6A37F05B1}" srcOrd="1" destOrd="0" presId="urn:microsoft.com/office/officeart/2005/8/layout/radial6"/>
    <dgm:cxn modelId="{BD338822-C558-4A76-8892-A226E309E24F}" type="presParOf" srcId="{4526CE23-9648-4BCF-91DF-A868A6772106}" destId="{31BFF305-690F-40A0-A233-1473864BE561}" srcOrd="2" destOrd="0" presId="urn:microsoft.com/office/officeart/2005/8/layout/radial6"/>
    <dgm:cxn modelId="{54C2ACE8-FE23-40C7-A4DB-775299C4860C}" type="presParOf" srcId="{4526CE23-9648-4BCF-91DF-A868A6772106}" destId="{172C5543-41CB-40E1-983D-364A67E25A88}" srcOrd="3" destOrd="0" presId="urn:microsoft.com/office/officeart/2005/8/layout/radial6"/>
    <dgm:cxn modelId="{63ABDED4-1D75-4943-ADEA-8AE6B73045B7}" type="presParOf" srcId="{4526CE23-9648-4BCF-91DF-A868A6772106}" destId="{394C1124-5DB1-49B2-BC73-C27C99466203}" srcOrd="4" destOrd="0" presId="urn:microsoft.com/office/officeart/2005/8/layout/radial6"/>
    <dgm:cxn modelId="{C6101D33-30F0-44B1-AF8B-C8CAA2370A5C}" type="presParOf" srcId="{4526CE23-9648-4BCF-91DF-A868A6772106}" destId="{AD1B9D2B-2327-4FEA-9F0D-A3977A821536}" srcOrd="5" destOrd="0" presId="urn:microsoft.com/office/officeart/2005/8/layout/radial6"/>
    <dgm:cxn modelId="{CA5D779A-3283-4517-BC25-FBCD262BBA36}" type="presParOf" srcId="{4526CE23-9648-4BCF-91DF-A868A6772106}" destId="{B778EE88-23E1-4FA1-AF8A-C636435D422A}" srcOrd="6" destOrd="0" presId="urn:microsoft.com/office/officeart/2005/8/layout/radial6"/>
    <dgm:cxn modelId="{5B0D0C93-C791-4DC9-BABE-004937A952FA}" type="presParOf" srcId="{4526CE23-9648-4BCF-91DF-A868A6772106}" destId="{F9517CB3-DE31-4AC7-B8EE-C061B4E00740}" srcOrd="7" destOrd="0" presId="urn:microsoft.com/office/officeart/2005/8/layout/radial6"/>
    <dgm:cxn modelId="{D5147D2E-3A1F-4B59-B251-F326DC46163A}" type="presParOf" srcId="{4526CE23-9648-4BCF-91DF-A868A6772106}" destId="{A90D85A5-3CF0-43FB-9900-F12D3C0483DD}" srcOrd="8" destOrd="0" presId="urn:microsoft.com/office/officeart/2005/8/layout/radial6"/>
    <dgm:cxn modelId="{B625DABA-B178-49F6-A64F-312A5B1A2A40}" type="presParOf" srcId="{4526CE23-9648-4BCF-91DF-A868A6772106}" destId="{A251834D-88E9-4D40-BC46-AF10AA482FD1}" srcOrd="9" destOrd="0" presId="urn:microsoft.com/office/officeart/2005/8/layout/radial6"/>
    <dgm:cxn modelId="{D9E85732-D583-45B1-835F-31AF01041F02}" type="presParOf" srcId="{4526CE23-9648-4BCF-91DF-A868A6772106}" destId="{90560BD1-EB66-4000-A71B-EC9FE737D3D9}" srcOrd="10" destOrd="0" presId="urn:microsoft.com/office/officeart/2005/8/layout/radial6"/>
    <dgm:cxn modelId="{B05E2B67-5FF0-4E19-B5EA-6F55451217B6}" type="presParOf" srcId="{4526CE23-9648-4BCF-91DF-A868A6772106}" destId="{557C8E41-6E96-4399-8111-695DD045F01C}" srcOrd="11" destOrd="0" presId="urn:microsoft.com/office/officeart/2005/8/layout/radial6"/>
    <dgm:cxn modelId="{E2E7BFED-0310-49F4-A1CF-4492982539CF}" type="presParOf" srcId="{4526CE23-9648-4BCF-91DF-A868A6772106}" destId="{0B953FD2-7E21-4AC6-A539-2B96CBBA429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reintegro</a:t>
          </a:r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 phldr="0"/>
      <dgm:spPr/>
      <dgm:t>
        <a:bodyPr/>
        <a:lstStyle/>
        <a:p>
          <a:r>
            <a:rPr lang="es-CO" dirty="0"/>
            <a:t>Transacción internacional</a:t>
          </a:r>
          <a:endParaRPr lang="es-ES" dirty="0"/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 phldr="0"/>
      <dgm:spPr/>
      <dgm:t>
        <a:bodyPr/>
        <a:lstStyle/>
        <a:p>
          <a:r>
            <a:rPr lang="es-CO" dirty="0"/>
            <a:t>Por una exportación</a:t>
          </a:r>
          <a:endParaRPr lang="es-ES" dirty="0"/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E602B6BD-5B03-451F-A0D3-168237BFA617}">
      <dgm:prSet phldrT="[Texto]" phldr="0"/>
      <dgm:spPr/>
      <dgm:t>
        <a:bodyPr/>
        <a:lstStyle/>
        <a:p>
          <a:r>
            <a:rPr lang="es-CO" dirty="0"/>
            <a:t>Cambia una moneda a pesos  </a:t>
          </a:r>
          <a:endParaRPr lang="es-ES" dirty="0"/>
        </a:p>
      </dgm:t>
    </dgm:pt>
    <dgm:pt modelId="{CDB33D7B-8128-4DF1-AF49-ECFFD22DB79C}" type="parTrans" cxnId="{E57FA5E5-75D9-479C-AE7F-EA4DE5C58BA4}">
      <dgm:prSet/>
      <dgm:spPr/>
      <dgm:t>
        <a:bodyPr/>
        <a:lstStyle/>
        <a:p>
          <a:endParaRPr lang="es-ES"/>
        </a:p>
      </dgm:t>
    </dgm:pt>
    <dgm:pt modelId="{BF78AED7-72C4-4879-A28B-78EF9CD49123}" type="sibTrans" cxnId="{E57FA5E5-75D9-479C-AE7F-EA4DE5C58BA4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3"/>
      <dgm:spPr/>
    </dgm:pt>
    <dgm:pt modelId="{5F71DFA6-FB30-4E22-8053-5D15A0AD73E9}" type="pres">
      <dgm:prSet presAssocID="{6EAFC910-61F3-43B5-8834-68165E75608F}" presName="connTx" presStyleLbl="parChTrans1D2" presStyleIdx="0" presStyleCnt="3"/>
      <dgm:spPr/>
    </dgm:pt>
    <dgm:pt modelId="{80ED9751-B0C3-4336-8210-957574068AE6}" type="pres">
      <dgm:prSet presAssocID="{58B71999-7B5B-444A-AE5E-5E864FED9B6C}" presName="node" presStyleLbl="node1" presStyleIdx="0" presStyleCnt="3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3"/>
      <dgm:spPr/>
    </dgm:pt>
    <dgm:pt modelId="{0C10CF51-EDB4-4B2F-B051-D36D276E0E9E}" type="pres">
      <dgm:prSet presAssocID="{3341FAC5-D48B-481E-ABFC-64F029D299A8}" presName="connTx" presStyleLbl="parChTrans1D2" presStyleIdx="1" presStyleCnt="3"/>
      <dgm:spPr/>
    </dgm:pt>
    <dgm:pt modelId="{365D810D-C263-4446-86B5-B349EC7924DF}" type="pres">
      <dgm:prSet presAssocID="{D36F6457-9D44-4034-AA82-D490424B8F24}" presName="node" presStyleLbl="node1" presStyleIdx="1" presStyleCnt="3">
        <dgm:presLayoutVars>
          <dgm:bulletEnabled val="1"/>
        </dgm:presLayoutVars>
      </dgm:prSet>
      <dgm:spPr/>
    </dgm:pt>
    <dgm:pt modelId="{E08CB60F-287A-41B8-9597-EA10040D7090}" type="pres">
      <dgm:prSet presAssocID="{CDB33D7B-8128-4DF1-AF49-ECFFD22DB79C}" presName="Name9" presStyleLbl="parChTrans1D2" presStyleIdx="2" presStyleCnt="3"/>
      <dgm:spPr/>
    </dgm:pt>
    <dgm:pt modelId="{0869C10A-2CBD-4ADB-8BA3-985599135CB7}" type="pres">
      <dgm:prSet presAssocID="{CDB33D7B-8128-4DF1-AF49-ECFFD22DB79C}" presName="connTx" presStyleLbl="parChTrans1D2" presStyleIdx="2" presStyleCnt="3"/>
      <dgm:spPr/>
    </dgm:pt>
    <dgm:pt modelId="{EFF831E9-821B-4A29-95CB-B3BC6D551D9D}" type="pres">
      <dgm:prSet presAssocID="{E602B6BD-5B03-451F-A0D3-168237BFA617}" presName="node" presStyleLbl="node1" presStyleIdx="2" presStyleCnt="3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0186BB4A-85D6-47B9-8C9A-6B4D46D8794D}" type="presOf" srcId="{CDB33D7B-8128-4DF1-AF49-ECFFD22DB79C}" destId="{E08CB60F-287A-41B8-9597-EA10040D7090}" srcOrd="0" destOrd="0" presId="urn:microsoft.com/office/officeart/2005/8/layout/radial1"/>
    <dgm:cxn modelId="{CC0A9795-667A-4864-BD59-26AAA6C1B00D}" type="presOf" srcId="{CDB33D7B-8128-4DF1-AF49-ECFFD22DB79C}" destId="{0869C10A-2CBD-4ADB-8BA3-985599135CB7}" srcOrd="1" destOrd="0" presId="urn:microsoft.com/office/officeart/2005/8/layout/radial1"/>
    <dgm:cxn modelId="{474F23C3-C080-4975-A660-C33F6993C2F5}" type="presOf" srcId="{E602B6BD-5B03-451F-A0D3-168237BFA617}" destId="{EFF831E9-821B-4A29-95CB-B3BC6D551D9D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E57FA5E5-75D9-479C-AE7F-EA4DE5C58BA4}" srcId="{0B29B376-7E37-4CA0-AFE3-0DF2D2C56F9D}" destId="{E602B6BD-5B03-451F-A0D3-168237BFA617}" srcOrd="2" destOrd="0" parTransId="{CDB33D7B-8128-4DF1-AF49-ECFFD22DB79C}" sibTransId="{BF78AED7-72C4-4879-A28B-78EF9CD49123}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2279BA2A-DAA2-4B7D-B9F7-BCF46C82F7E1}" type="presParOf" srcId="{EA28E10D-B361-42F3-A5B0-5B98DCA1FD1B}" destId="{E08CB60F-287A-41B8-9597-EA10040D7090}" srcOrd="5" destOrd="0" presId="urn:microsoft.com/office/officeart/2005/8/layout/radial1"/>
    <dgm:cxn modelId="{F5225DFA-092E-4134-8C4A-C14BAECCDDCC}" type="presParOf" srcId="{E08CB60F-287A-41B8-9597-EA10040D7090}" destId="{0869C10A-2CBD-4ADB-8BA3-985599135CB7}" srcOrd="0" destOrd="0" presId="urn:microsoft.com/office/officeart/2005/8/layout/radial1"/>
    <dgm:cxn modelId="{5AFBE33B-4251-4540-B506-4ACD95F5F8C9}" type="presParOf" srcId="{EA28E10D-B361-42F3-A5B0-5B98DCA1FD1B}" destId="{EFF831E9-821B-4A29-95CB-B3BC6D551D9D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Servicios informáticos aduaneros</a:t>
          </a:r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/>
      <dgm:spPr/>
      <dgm:t>
        <a:bodyPr/>
        <a:lstStyle/>
        <a:p>
          <a:r>
            <a:rPr lang="es-ES" dirty="0"/>
            <a:t>Servicios dispuestos </a:t>
          </a:r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/>
      <dgm:spPr/>
      <dgm:t>
        <a:bodyPr/>
        <a:lstStyle/>
        <a:p>
          <a:r>
            <a:rPr lang="es-ES" dirty="0"/>
            <a:t>Por la DIAN</a:t>
          </a:r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7C9D1931-9B47-4ACD-BBE1-0776E7251CE2}">
      <dgm:prSet phldrT="[Texto]"/>
      <dgm:spPr/>
      <dgm:t>
        <a:bodyPr/>
        <a:lstStyle/>
        <a:p>
          <a:r>
            <a:rPr lang="es-ES" dirty="0"/>
            <a:t>Para la realización de </a:t>
          </a:r>
        </a:p>
      </dgm:t>
    </dgm:pt>
    <dgm:pt modelId="{7E631A80-1152-4C80-B9C6-ED394CAB80AB}" type="parTrans" cxnId="{9FE35458-C916-4B8A-98F9-3127627C08AC}">
      <dgm:prSet/>
      <dgm:spPr/>
      <dgm:t>
        <a:bodyPr/>
        <a:lstStyle/>
        <a:p>
          <a:endParaRPr lang="es-ES"/>
        </a:p>
      </dgm:t>
    </dgm:pt>
    <dgm:pt modelId="{7879D707-D9BF-4F2B-B944-276812FD8C64}" type="sibTrans" cxnId="{9FE35458-C916-4B8A-98F9-3127627C08AC}">
      <dgm:prSet/>
      <dgm:spPr/>
      <dgm:t>
        <a:bodyPr/>
        <a:lstStyle/>
        <a:p>
          <a:endParaRPr lang="es-ES"/>
        </a:p>
      </dgm:t>
    </dgm:pt>
    <dgm:pt modelId="{E602B6BD-5B03-451F-A0D3-168237BFA617}">
      <dgm:prSet phldrT="[Texto]"/>
      <dgm:spPr/>
      <dgm:t>
        <a:bodyPr/>
        <a:lstStyle/>
        <a:p>
          <a:r>
            <a:rPr lang="es-ES" dirty="0"/>
            <a:t>Tramites, operaciones, procesos y procedimientos</a:t>
          </a:r>
        </a:p>
      </dgm:t>
    </dgm:pt>
    <dgm:pt modelId="{CDB33D7B-8128-4DF1-AF49-ECFFD22DB79C}" type="parTrans" cxnId="{E57FA5E5-75D9-479C-AE7F-EA4DE5C58BA4}">
      <dgm:prSet/>
      <dgm:spPr/>
      <dgm:t>
        <a:bodyPr/>
        <a:lstStyle/>
        <a:p>
          <a:endParaRPr lang="es-ES"/>
        </a:p>
      </dgm:t>
    </dgm:pt>
    <dgm:pt modelId="{BF78AED7-72C4-4879-A28B-78EF9CD49123}" type="sibTrans" cxnId="{E57FA5E5-75D9-479C-AE7F-EA4DE5C58BA4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4"/>
      <dgm:spPr/>
    </dgm:pt>
    <dgm:pt modelId="{5F71DFA6-FB30-4E22-8053-5D15A0AD73E9}" type="pres">
      <dgm:prSet presAssocID="{6EAFC910-61F3-43B5-8834-68165E75608F}" presName="connTx" presStyleLbl="parChTrans1D2" presStyleIdx="0" presStyleCnt="4"/>
      <dgm:spPr/>
    </dgm:pt>
    <dgm:pt modelId="{80ED9751-B0C3-4336-8210-957574068AE6}" type="pres">
      <dgm:prSet presAssocID="{58B71999-7B5B-444A-AE5E-5E864FED9B6C}" presName="node" presStyleLbl="node1" presStyleIdx="0" presStyleCnt="4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4"/>
      <dgm:spPr/>
    </dgm:pt>
    <dgm:pt modelId="{0C10CF51-EDB4-4B2F-B051-D36D276E0E9E}" type="pres">
      <dgm:prSet presAssocID="{3341FAC5-D48B-481E-ABFC-64F029D299A8}" presName="connTx" presStyleLbl="parChTrans1D2" presStyleIdx="1" presStyleCnt="4"/>
      <dgm:spPr/>
    </dgm:pt>
    <dgm:pt modelId="{365D810D-C263-4446-86B5-B349EC7924DF}" type="pres">
      <dgm:prSet presAssocID="{D36F6457-9D44-4034-AA82-D490424B8F24}" presName="node" presStyleLbl="node1" presStyleIdx="1" presStyleCnt="4">
        <dgm:presLayoutVars>
          <dgm:bulletEnabled val="1"/>
        </dgm:presLayoutVars>
      </dgm:prSet>
      <dgm:spPr/>
    </dgm:pt>
    <dgm:pt modelId="{C0435CFA-F068-41C8-9BA0-9435A1ECF189}" type="pres">
      <dgm:prSet presAssocID="{7E631A80-1152-4C80-B9C6-ED394CAB80AB}" presName="Name9" presStyleLbl="parChTrans1D2" presStyleIdx="2" presStyleCnt="4"/>
      <dgm:spPr/>
    </dgm:pt>
    <dgm:pt modelId="{F506503F-514D-4C0C-B8FD-331C371B0761}" type="pres">
      <dgm:prSet presAssocID="{7E631A80-1152-4C80-B9C6-ED394CAB80AB}" presName="connTx" presStyleLbl="parChTrans1D2" presStyleIdx="2" presStyleCnt="4"/>
      <dgm:spPr/>
    </dgm:pt>
    <dgm:pt modelId="{2B2CFFC9-6A41-47A2-8297-83CE42FCCAEF}" type="pres">
      <dgm:prSet presAssocID="{7C9D1931-9B47-4ACD-BBE1-0776E7251CE2}" presName="node" presStyleLbl="node1" presStyleIdx="2" presStyleCnt="4">
        <dgm:presLayoutVars>
          <dgm:bulletEnabled val="1"/>
        </dgm:presLayoutVars>
      </dgm:prSet>
      <dgm:spPr/>
    </dgm:pt>
    <dgm:pt modelId="{E08CB60F-287A-41B8-9597-EA10040D7090}" type="pres">
      <dgm:prSet presAssocID="{CDB33D7B-8128-4DF1-AF49-ECFFD22DB79C}" presName="Name9" presStyleLbl="parChTrans1D2" presStyleIdx="3" presStyleCnt="4"/>
      <dgm:spPr/>
    </dgm:pt>
    <dgm:pt modelId="{0869C10A-2CBD-4ADB-8BA3-985599135CB7}" type="pres">
      <dgm:prSet presAssocID="{CDB33D7B-8128-4DF1-AF49-ECFFD22DB79C}" presName="connTx" presStyleLbl="parChTrans1D2" presStyleIdx="3" presStyleCnt="4"/>
      <dgm:spPr/>
    </dgm:pt>
    <dgm:pt modelId="{EFF831E9-821B-4A29-95CB-B3BC6D551D9D}" type="pres">
      <dgm:prSet presAssocID="{E602B6BD-5B03-451F-A0D3-168237BFA617}" presName="node" presStyleLbl="node1" presStyleIdx="3" presStyleCnt="4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0186BB4A-85D6-47B9-8C9A-6B4D46D8794D}" type="presOf" srcId="{CDB33D7B-8128-4DF1-AF49-ECFFD22DB79C}" destId="{E08CB60F-287A-41B8-9597-EA10040D7090}" srcOrd="0" destOrd="0" presId="urn:microsoft.com/office/officeart/2005/8/layout/radial1"/>
    <dgm:cxn modelId="{9FE35458-C916-4B8A-98F9-3127627C08AC}" srcId="{0B29B376-7E37-4CA0-AFE3-0DF2D2C56F9D}" destId="{7C9D1931-9B47-4ACD-BBE1-0776E7251CE2}" srcOrd="2" destOrd="0" parTransId="{7E631A80-1152-4C80-B9C6-ED394CAB80AB}" sibTransId="{7879D707-D9BF-4F2B-B944-276812FD8C64}"/>
    <dgm:cxn modelId="{FB464C5A-32A6-434C-A623-C4D4BF003471}" type="presOf" srcId="{7E631A80-1152-4C80-B9C6-ED394CAB80AB}" destId="{C0435CFA-F068-41C8-9BA0-9435A1ECF189}" srcOrd="0" destOrd="0" presId="urn:microsoft.com/office/officeart/2005/8/layout/radial1"/>
    <dgm:cxn modelId="{662D508B-3C24-4CEE-B1F7-7B5AE00B5310}" type="presOf" srcId="{7E631A80-1152-4C80-B9C6-ED394CAB80AB}" destId="{F506503F-514D-4C0C-B8FD-331C371B0761}" srcOrd="1" destOrd="0" presId="urn:microsoft.com/office/officeart/2005/8/layout/radial1"/>
    <dgm:cxn modelId="{EAE9558B-BEA2-4E60-824F-24A864938821}" type="presOf" srcId="{7C9D1931-9B47-4ACD-BBE1-0776E7251CE2}" destId="{2B2CFFC9-6A41-47A2-8297-83CE42FCCAEF}" srcOrd="0" destOrd="0" presId="urn:microsoft.com/office/officeart/2005/8/layout/radial1"/>
    <dgm:cxn modelId="{CC0A9795-667A-4864-BD59-26AAA6C1B00D}" type="presOf" srcId="{CDB33D7B-8128-4DF1-AF49-ECFFD22DB79C}" destId="{0869C10A-2CBD-4ADB-8BA3-985599135CB7}" srcOrd="1" destOrd="0" presId="urn:microsoft.com/office/officeart/2005/8/layout/radial1"/>
    <dgm:cxn modelId="{474F23C3-C080-4975-A660-C33F6993C2F5}" type="presOf" srcId="{E602B6BD-5B03-451F-A0D3-168237BFA617}" destId="{EFF831E9-821B-4A29-95CB-B3BC6D551D9D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E57FA5E5-75D9-479C-AE7F-EA4DE5C58BA4}" srcId="{0B29B376-7E37-4CA0-AFE3-0DF2D2C56F9D}" destId="{E602B6BD-5B03-451F-A0D3-168237BFA617}" srcOrd="3" destOrd="0" parTransId="{CDB33D7B-8128-4DF1-AF49-ECFFD22DB79C}" sibTransId="{BF78AED7-72C4-4879-A28B-78EF9CD49123}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536B8C4A-2000-4EC9-8A82-61F5969FA626}" type="presParOf" srcId="{EA28E10D-B361-42F3-A5B0-5B98DCA1FD1B}" destId="{C0435CFA-F068-41C8-9BA0-9435A1ECF189}" srcOrd="5" destOrd="0" presId="urn:microsoft.com/office/officeart/2005/8/layout/radial1"/>
    <dgm:cxn modelId="{51F8E430-387F-47ED-9151-08A00DC0914B}" type="presParOf" srcId="{C0435CFA-F068-41C8-9BA0-9435A1ECF189}" destId="{F506503F-514D-4C0C-B8FD-331C371B0761}" srcOrd="0" destOrd="0" presId="urn:microsoft.com/office/officeart/2005/8/layout/radial1"/>
    <dgm:cxn modelId="{49423965-E9A2-4316-A4D8-A462F7B28A43}" type="presParOf" srcId="{EA28E10D-B361-42F3-A5B0-5B98DCA1FD1B}" destId="{2B2CFFC9-6A41-47A2-8297-83CE42FCCAEF}" srcOrd="6" destOrd="0" presId="urn:microsoft.com/office/officeart/2005/8/layout/radial1"/>
    <dgm:cxn modelId="{2279BA2A-DAA2-4B7D-B9F7-BCF46C82F7E1}" type="presParOf" srcId="{EA28E10D-B361-42F3-A5B0-5B98DCA1FD1B}" destId="{E08CB60F-287A-41B8-9597-EA10040D7090}" srcOrd="7" destOrd="0" presId="urn:microsoft.com/office/officeart/2005/8/layout/radial1"/>
    <dgm:cxn modelId="{F5225DFA-092E-4134-8C4A-C14BAECCDDCC}" type="presParOf" srcId="{E08CB60F-287A-41B8-9597-EA10040D7090}" destId="{0869C10A-2CBD-4ADB-8BA3-985599135CB7}" srcOrd="0" destOrd="0" presId="urn:microsoft.com/office/officeart/2005/8/layout/radial1"/>
    <dgm:cxn modelId="{5AFBE33B-4251-4540-B506-4ACD95F5F8C9}" type="presParOf" srcId="{EA28E10D-B361-42F3-A5B0-5B98DCA1FD1B}" destId="{EFF831E9-821B-4A29-95CB-B3BC6D551D9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Residente del país</a:t>
          </a:r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/>
      <dgm:spPr/>
      <dgm:t>
        <a:bodyPr/>
        <a:lstStyle/>
        <a:p>
          <a:r>
            <a:rPr lang="es-ES" dirty="0"/>
            <a:t>Persona natural que permanece</a:t>
          </a:r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/>
      <dgm:spPr/>
      <dgm:t>
        <a:bodyPr/>
        <a:lstStyle/>
        <a:p>
          <a:r>
            <a:rPr lang="es-ES" dirty="0"/>
            <a:t>183 días en el territorio</a:t>
          </a:r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7C9D1931-9B47-4ACD-BBE1-0776E7251CE2}">
      <dgm:prSet phldrT="[Texto]"/>
      <dgm:spPr/>
      <dgm:t>
        <a:bodyPr/>
        <a:lstStyle/>
        <a:p>
          <a:r>
            <a:rPr lang="es-ES" dirty="0"/>
            <a:t>De forma continua o no </a:t>
          </a:r>
        </a:p>
      </dgm:t>
    </dgm:pt>
    <dgm:pt modelId="{7E631A80-1152-4C80-B9C6-ED394CAB80AB}" type="parTrans" cxnId="{9FE35458-C916-4B8A-98F9-3127627C08AC}">
      <dgm:prSet/>
      <dgm:spPr/>
      <dgm:t>
        <a:bodyPr/>
        <a:lstStyle/>
        <a:p>
          <a:endParaRPr lang="es-ES"/>
        </a:p>
      </dgm:t>
    </dgm:pt>
    <dgm:pt modelId="{7879D707-D9BF-4F2B-B944-276812FD8C64}" type="sibTrans" cxnId="{9FE35458-C916-4B8A-98F9-3127627C08AC}">
      <dgm:prSet/>
      <dgm:spPr/>
      <dgm:t>
        <a:bodyPr/>
        <a:lstStyle/>
        <a:p>
          <a:endParaRPr lang="es-ES"/>
        </a:p>
      </dgm:t>
    </dgm:pt>
    <dgm:pt modelId="{E602B6BD-5B03-451F-A0D3-168237BFA617}">
      <dgm:prSet phldrT="[Texto]"/>
      <dgm:spPr/>
      <dgm:t>
        <a:bodyPr/>
        <a:lstStyle/>
        <a:p>
          <a:r>
            <a:rPr lang="es-ES" dirty="0"/>
            <a:t>Durante un año </a:t>
          </a:r>
        </a:p>
      </dgm:t>
    </dgm:pt>
    <dgm:pt modelId="{CDB33D7B-8128-4DF1-AF49-ECFFD22DB79C}" type="parTrans" cxnId="{E57FA5E5-75D9-479C-AE7F-EA4DE5C58BA4}">
      <dgm:prSet/>
      <dgm:spPr/>
      <dgm:t>
        <a:bodyPr/>
        <a:lstStyle/>
        <a:p>
          <a:endParaRPr lang="es-ES"/>
        </a:p>
      </dgm:t>
    </dgm:pt>
    <dgm:pt modelId="{BF78AED7-72C4-4879-A28B-78EF9CD49123}" type="sibTrans" cxnId="{E57FA5E5-75D9-479C-AE7F-EA4DE5C58BA4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4"/>
      <dgm:spPr/>
    </dgm:pt>
    <dgm:pt modelId="{5F71DFA6-FB30-4E22-8053-5D15A0AD73E9}" type="pres">
      <dgm:prSet presAssocID="{6EAFC910-61F3-43B5-8834-68165E75608F}" presName="connTx" presStyleLbl="parChTrans1D2" presStyleIdx="0" presStyleCnt="4"/>
      <dgm:spPr/>
    </dgm:pt>
    <dgm:pt modelId="{80ED9751-B0C3-4336-8210-957574068AE6}" type="pres">
      <dgm:prSet presAssocID="{58B71999-7B5B-444A-AE5E-5E864FED9B6C}" presName="node" presStyleLbl="node1" presStyleIdx="0" presStyleCnt="4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4"/>
      <dgm:spPr/>
    </dgm:pt>
    <dgm:pt modelId="{0C10CF51-EDB4-4B2F-B051-D36D276E0E9E}" type="pres">
      <dgm:prSet presAssocID="{3341FAC5-D48B-481E-ABFC-64F029D299A8}" presName="connTx" presStyleLbl="parChTrans1D2" presStyleIdx="1" presStyleCnt="4"/>
      <dgm:spPr/>
    </dgm:pt>
    <dgm:pt modelId="{365D810D-C263-4446-86B5-B349EC7924DF}" type="pres">
      <dgm:prSet presAssocID="{D36F6457-9D44-4034-AA82-D490424B8F24}" presName="node" presStyleLbl="node1" presStyleIdx="1" presStyleCnt="4">
        <dgm:presLayoutVars>
          <dgm:bulletEnabled val="1"/>
        </dgm:presLayoutVars>
      </dgm:prSet>
      <dgm:spPr/>
    </dgm:pt>
    <dgm:pt modelId="{C0435CFA-F068-41C8-9BA0-9435A1ECF189}" type="pres">
      <dgm:prSet presAssocID="{7E631A80-1152-4C80-B9C6-ED394CAB80AB}" presName="Name9" presStyleLbl="parChTrans1D2" presStyleIdx="2" presStyleCnt="4"/>
      <dgm:spPr/>
    </dgm:pt>
    <dgm:pt modelId="{F506503F-514D-4C0C-B8FD-331C371B0761}" type="pres">
      <dgm:prSet presAssocID="{7E631A80-1152-4C80-B9C6-ED394CAB80AB}" presName="connTx" presStyleLbl="parChTrans1D2" presStyleIdx="2" presStyleCnt="4"/>
      <dgm:spPr/>
    </dgm:pt>
    <dgm:pt modelId="{2B2CFFC9-6A41-47A2-8297-83CE42FCCAEF}" type="pres">
      <dgm:prSet presAssocID="{7C9D1931-9B47-4ACD-BBE1-0776E7251CE2}" presName="node" presStyleLbl="node1" presStyleIdx="2" presStyleCnt="4">
        <dgm:presLayoutVars>
          <dgm:bulletEnabled val="1"/>
        </dgm:presLayoutVars>
      </dgm:prSet>
      <dgm:spPr/>
    </dgm:pt>
    <dgm:pt modelId="{E08CB60F-287A-41B8-9597-EA10040D7090}" type="pres">
      <dgm:prSet presAssocID="{CDB33D7B-8128-4DF1-AF49-ECFFD22DB79C}" presName="Name9" presStyleLbl="parChTrans1D2" presStyleIdx="3" presStyleCnt="4"/>
      <dgm:spPr/>
    </dgm:pt>
    <dgm:pt modelId="{0869C10A-2CBD-4ADB-8BA3-985599135CB7}" type="pres">
      <dgm:prSet presAssocID="{CDB33D7B-8128-4DF1-AF49-ECFFD22DB79C}" presName="connTx" presStyleLbl="parChTrans1D2" presStyleIdx="3" presStyleCnt="4"/>
      <dgm:spPr/>
    </dgm:pt>
    <dgm:pt modelId="{EFF831E9-821B-4A29-95CB-B3BC6D551D9D}" type="pres">
      <dgm:prSet presAssocID="{E602B6BD-5B03-451F-A0D3-168237BFA617}" presName="node" presStyleLbl="node1" presStyleIdx="3" presStyleCnt="4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0186BB4A-85D6-47B9-8C9A-6B4D46D8794D}" type="presOf" srcId="{CDB33D7B-8128-4DF1-AF49-ECFFD22DB79C}" destId="{E08CB60F-287A-41B8-9597-EA10040D7090}" srcOrd="0" destOrd="0" presId="urn:microsoft.com/office/officeart/2005/8/layout/radial1"/>
    <dgm:cxn modelId="{9FE35458-C916-4B8A-98F9-3127627C08AC}" srcId="{0B29B376-7E37-4CA0-AFE3-0DF2D2C56F9D}" destId="{7C9D1931-9B47-4ACD-BBE1-0776E7251CE2}" srcOrd="2" destOrd="0" parTransId="{7E631A80-1152-4C80-B9C6-ED394CAB80AB}" sibTransId="{7879D707-D9BF-4F2B-B944-276812FD8C64}"/>
    <dgm:cxn modelId="{FB464C5A-32A6-434C-A623-C4D4BF003471}" type="presOf" srcId="{7E631A80-1152-4C80-B9C6-ED394CAB80AB}" destId="{C0435CFA-F068-41C8-9BA0-9435A1ECF189}" srcOrd="0" destOrd="0" presId="urn:microsoft.com/office/officeart/2005/8/layout/radial1"/>
    <dgm:cxn modelId="{662D508B-3C24-4CEE-B1F7-7B5AE00B5310}" type="presOf" srcId="{7E631A80-1152-4C80-B9C6-ED394CAB80AB}" destId="{F506503F-514D-4C0C-B8FD-331C371B0761}" srcOrd="1" destOrd="0" presId="urn:microsoft.com/office/officeart/2005/8/layout/radial1"/>
    <dgm:cxn modelId="{EAE9558B-BEA2-4E60-824F-24A864938821}" type="presOf" srcId="{7C9D1931-9B47-4ACD-BBE1-0776E7251CE2}" destId="{2B2CFFC9-6A41-47A2-8297-83CE42FCCAEF}" srcOrd="0" destOrd="0" presId="urn:microsoft.com/office/officeart/2005/8/layout/radial1"/>
    <dgm:cxn modelId="{CC0A9795-667A-4864-BD59-26AAA6C1B00D}" type="presOf" srcId="{CDB33D7B-8128-4DF1-AF49-ECFFD22DB79C}" destId="{0869C10A-2CBD-4ADB-8BA3-985599135CB7}" srcOrd="1" destOrd="0" presId="urn:microsoft.com/office/officeart/2005/8/layout/radial1"/>
    <dgm:cxn modelId="{474F23C3-C080-4975-A660-C33F6993C2F5}" type="presOf" srcId="{E602B6BD-5B03-451F-A0D3-168237BFA617}" destId="{EFF831E9-821B-4A29-95CB-B3BC6D551D9D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E57FA5E5-75D9-479C-AE7F-EA4DE5C58BA4}" srcId="{0B29B376-7E37-4CA0-AFE3-0DF2D2C56F9D}" destId="{E602B6BD-5B03-451F-A0D3-168237BFA617}" srcOrd="3" destOrd="0" parTransId="{CDB33D7B-8128-4DF1-AF49-ECFFD22DB79C}" sibTransId="{BF78AED7-72C4-4879-A28B-78EF9CD49123}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536B8C4A-2000-4EC9-8A82-61F5969FA626}" type="presParOf" srcId="{EA28E10D-B361-42F3-A5B0-5B98DCA1FD1B}" destId="{C0435CFA-F068-41C8-9BA0-9435A1ECF189}" srcOrd="5" destOrd="0" presId="urn:microsoft.com/office/officeart/2005/8/layout/radial1"/>
    <dgm:cxn modelId="{51F8E430-387F-47ED-9151-08A00DC0914B}" type="presParOf" srcId="{C0435CFA-F068-41C8-9BA0-9435A1ECF189}" destId="{F506503F-514D-4C0C-B8FD-331C371B0761}" srcOrd="0" destOrd="0" presId="urn:microsoft.com/office/officeart/2005/8/layout/radial1"/>
    <dgm:cxn modelId="{49423965-E9A2-4316-A4D8-A462F7B28A43}" type="presParOf" srcId="{EA28E10D-B361-42F3-A5B0-5B98DCA1FD1B}" destId="{2B2CFFC9-6A41-47A2-8297-83CE42FCCAEF}" srcOrd="6" destOrd="0" presId="urn:microsoft.com/office/officeart/2005/8/layout/radial1"/>
    <dgm:cxn modelId="{2279BA2A-DAA2-4B7D-B9F7-BCF46C82F7E1}" type="presParOf" srcId="{EA28E10D-B361-42F3-A5B0-5B98DCA1FD1B}" destId="{E08CB60F-287A-41B8-9597-EA10040D7090}" srcOrd="7" destOrd="0" presId="urn:microsoft.com/office/officeart/2005/8/layout/radial1"/>
    <dgm:cxn modelId="{F5225DFA-092E-4134-8C4A-C14BAECCDDCC}" type="presParOf" srcId="{E08CB60F-287A-41B8-9597-EA10040D7090}" destId="{0869C10A-2CBD-4ADB-8BA3-985599135CB7}" srcOrd="0" destOrd="0" presId="urn:microsoft.com/office/officeart/2005/8/layout/radial1"/>
    <dgm:cxn modelId="{5AFBE33B-4251-4540-B506-4ACD95F5F8C9}" type="presParOf" srcId="{EA28E10D-B361-42F3-A5B0-5B98DCA1FD1B}" destId="{EFF831E9-821B-4A29-95CB-B3BC6D551D9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E6C34534-874A-4E40-83E1-494238B3AEFD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4CE25E2E-814E-4C11-95F6-BD5683A13437}">
      <dgm:prSet phldrT="[Texto]"/>
      <dgm:spPr/>
      <dgm:t>
        <a:bodyPr/>
        <a:lstStyle/>
        <a:p>
          <a:r>
            <a:rPr lang="es-ES" dirty="0"/>
            <a:t>Territorio aduanero nacional</a:t>
          </a:r>
        </a:p>
      </dgm:t>
    </dgm:pt>
    <dgm:pt modelId="{92A3BEE9-967A-4589-9AAF-4F338F6DF33C}" type="parTrans" cxnId="{325F34FF-1F23-457A-B691-EF5E8AB7AEB7}">
      <dgm:prSet/>
      <dgm:spPr/>
      <dgm:t>
        <a:bodyPr/>
        <a:lstStyle/>
        <a:p>
          <a:endParaRPr lang="es-ES"/>
        </a:p>
      </dgm:t>
    </dgm:pt>
    <dgm:pt modelId="{48C18083-029D-4A46-B4BB-F2724219AAD7}" type="sibTrans" cxnId="{325F34FF-1F23-457A-B691-EF5E8AB7AEB7}">
      <dgm:prSet/>
      <dgm:spPr/>
      <dgm:t>
        <a:bodyPr/>
        <a:lstStyle/>
        <a:p>
          <a:endParaRPr lang="es-ES"/>
        </a:p>
      </dgm:t>
    </dgm:pt>
    <dgm:pt modelId="{62B848CB-088E-4899-A8FD-5C240F5F6D05}">
      <dgm:prSet phldrT="[Texto]"/>
      <dgm:spPr/>
      <dgm:t>
        <a:bodyPr/>
        <a:lstStyle/>
        <a:p>
          <a:r>
            <a:rPr lang="es-ES" dirty="0"/>
            <a:t>Entidad nacional </a:t>
          </a:r>
        </a:p>
      </dgm:t>
    </dgm:pt>
    <dgm:pt modelId="{BD80B041-6133-411A-AAC7-2ABF088A9C3F}" type="parTrans" cxnId="{F802C72D-D3FC-478E-AD28-CEE439BE434D}">
      <dgm:prSet/>
      <dgm:spPr/>
      <dgm:t>
        <a:bodyPr/>
        <a:lstStyle/>
        <a:p>
          <a:endParaRPr lang="es-ES"/>
        </a:p>
      </dgm:t>
    </dgm:pt>
    <dgm:pt modelId="{BB7DD540-8792-415D-ACD8-665B3CABFB29}" type="sibTrans" cxnId="{F802C72D-D3FC-478E-AD28-CEE439BE434D}">
      <dgm:prSet/>
      <dgm:spPr/>
      <dgm:t>
        <a:bodyPr/>
        <a:lstStyle/>
        <a:p>
          <a:endParaRPr lang="es-ES"/>
        </a:p>
      </dgm:t>
    </dgm:pt>
    <dgm:pt modelId="{B4F04EBE-11B4-4977-8B9B-3C39039A6948}">
      <dgm:prSet phldrT="[Texto]"/>
      <dgm:spPr/>
      <dgm:t>
        <a:bodyPr/>
        <a:lstStyle/>
        <a:p>
          <a:r>
            <a:rPr lang="es-ES" dirty="0"/>
            <a:t>Controla el movimiento de</a:t>
          </a:r>
        </a:p>
      </dgm:t>
    </dgm:pt>
    <dgm:pt modelId="{E461C964-13C8-41EA-A908-5135E835EF30}" type="parTrans" cxnId="{539841F4-488F-4842-9140-3072971BFF8F}">
      <dgm:prSet/>
      <dgm:spPr/>
      <dgm:t>
        <a:bodyPr/>
        <a:lstStyle/>
        <a:p>
          <a:endParaRPr lang="es-ES"/>
        </a:p>
      </dgm:t>
    </dgm:pt>
    <dgm:pt modelId="{A3CC4373-26C5-4D1F-8C1A-3E46455BB144}" type="sibTrans" cxnId="{539841F4-488F-4842-9140-3072971BFF8F}">
      <dgm:prSet/>
      <dgm:spPr/>
      <dgm:t>
        <a:bodyPr/>
        <a:lstStyle/>
        <a:p>
          <a:endParaRPr lang="es-ES"/>
        </a:p>
      </dgm:t>
    </dgm:pt>
    <dgm:pt modelId="{BF770DE3-979E-4CEC-941A-7F939F67DB1D}">
      <dgm:prSet phldrT="[Texto]"/>
      <dgm:spPr/>
      <dgm:t>
        <a:bodyPr/>
        <a:lstStyle/>
        <a:p>
          <a:r>
            <a:rPr lang="es-ES" dirty="0"/>
            <a:t>Mercancías que transitan  </a:t>
          </a:r>
        </a:p>
      </dgm:t>
    </dgm:pt>
    <dgm:pt modelId="{723F64B9-ABDF-490F-9600-9B51B61F9A5C}" type="parTrans" cxnId="{964871EE-29C6-4C4B-BB33-E2103321FCD3}">
      <dgm:prSet/>
      <dgm:spPr/>
      <dgm:t>
        <a:bodyPr/>
        <a:lstStyle/>
        <a:p>
          <a:endParaRPr lang="es-ES"/>
        </a:p>
      </dgm:t>
    </dgm:pt>
    <dgm:pt modelId="{06B1C50B-97D2-4441-ADF0-432A232604DA}" type="sibTrans" cxnId="{964871EE-29C6-4C4B-BB33-E2103321FCD3}">
      <dgm:prSet/>
      <dgm:spPr/>
      <dgm:t>
        <a:bodyPr/>
        <a:lstStyle/>
        <a:p>
          <a:endParaRPr lang="es-ES"/>
        </a:p>
      </dgm:t>
    </dgm:pt>
    <dgm:pt modelId="{2C48CD12-BB4E-4E19-9790-0554B749075B}">
      <dgm:prSet phldrT="[Texto]"/>
      <dgm:spPr/>
      <dgm:t>
        <a:bodyPr/>
        <a:lstStyle/>
        <a:p>
          <a:r>
            <a:rPr lang="es-ES" dirty="0"/>
            <a:t>En todo el territorio nacional </a:t>
          </a:r>
        </a:p>
      </dgm:t>
    </dgm:pt>
    <dgm:pt modelId="{2B96BBA2-9480-496F-9E13-169D79C8AAA5}" type="parTrans" cxnId="{0D58654C-EF54-4CD9-8DF5-046FE9694C01}">
      <dgm:prSet/>
      <dgm:spPr/>
      <dgm:t>
        <a:bodyPr/>
        <a:lstStyle/>
        <a:p>
          <a:endParaRPr lang="es-ES"/>
        </a:p>
      </dgm:t>
    </dgm:pt>
    <dgm:pt modelId="{A3366F03-1B29-422E-B0C7-AB3EC9F2D932}" type="sibTrans" cxnId="{0D58654C-EF54-4CD9-8DF5-046FE9694C01}">
      <dgm:prSet/>
      <dgm:spPr/>
      <dgm:t>
        <a:bodyPr/>
        <a:lstStyle/>
        <a:p>
          <a:endParaRPr lang="es-ES"/>
        </a:p>
      </dgm:t>
    </dgm:pt>
    <dgm:pt modelId="{082E7792-1BF3-4049-A482-19A9F36A0C26}" type="pres">
      <dgm:prSet presAssocID="{E6C34534-874A-4E40-83E1-494238B3AEFD}" presName="composite" presStyleCnt="0">
        <dgm:presLayoutVars>
          <dgm:chMax val="1"/>
          <dgm:dir/>
          <dgm:resizeHandles val="exact"/>
        </dgm:presLayoutVars>
      </dgm:prSet>
      <dgm:spPr/>
    </dgm:pt>
    <dgm:pt modelId="{7F31AE5C-9823-4ECC-B413-43287B6FA048}" type="pres">
      <dgm:prSet presAssocID="{E6C34534-874A-4E40-83E1-494238B3AEFD}" presName="radial" presStyleCnt="0">
        <dgm:presLayoutVars>
          <dgm:animLvl val="ctr"/>
        </dgm:presLayoutVars>
      </dgm:prSet>
      <dgm:spPr/>
    </dgm:pt>
    <dgm:pt modelId="{CF7486A0-062D-4D17-A54B-0630AF0E865C}" type="pres">
      <dgm:prSet presAssocID="{4CE25E2E-814E-4C11-95F6-BD5683A13437}" presName="centerShape" presStyleLbl="vennNode1" presStyleIdx="0" presStyleCnt="5"/>
      <dgm:spPr/>
    </dgm:pt>
    <dgm:pt modelId="{CC9BFBE8-2A02-44CC-88C1-6F378EBF74F2}" type="pres">
      <dgm:prSet presAssocID="{62B848CB-088E-4899-A8FD-5C240F5F6D05}" presName="node" presStyleLbl="vennNode1" presStyleIdx="1" presStyleCnt="5">
        <dgm:presLayoutVars>
          <dgm:bulletEnabled val="1"/>
        </dgm:presLayoutVars>
      </dgm:prSet>
      <dgm:spPr/>
    </dgm:pt>
    <dgm:pt modelId="{8FAAEA9E-C17D-4787-9DB4-366AED37F005}" type="pres">
      <dgm:prSet presAssocID="{B4F04EBE-11B4-4977-8B9B-3C39039A6948}" presName="node" presStyleLbl="vennNode1" presStyleIdx="2" presStyleCnt="5">
        <dgm:presLayoutVars>
          <dgm:bulletEnabled val="1"/>
        </dgm:presLayoutVars>
      </dgm:prSet>
      <dgm:spPr/>
    </dgm:pt>
    <dgm:pt modelId="{0987D269-82C0-4977-B6BD-DFE6A7CE3C4C}" type="pres">
      <dgm:prSet presAssocID="{BF770DE3-979E-4CEC-941A-7F939F67DB1D}" presName="node" presStyleLbl="vennNode1" presStyleIdx="3" presStyleCnt="5">
        <dgm:presLayoutVars>
          <dgm:bulletEnabled val="1"/>
        </dgm:presLayoutVars>
      </dgm:prSet>
      <dgm:spPr/>
    </dgm:pt>
    <dgm:pt modelId="{3A58CF8F-18DD-4E29-A1D2-DF1F8254F25C}" type="pres">
      <dgm:prSet presAssocID="{2C48CD12-BB4E-4E19-9790-0554B749075B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BA35529-FD98-4988-A3E9-6D9B34E2E486}" type="presOf" srcId="{BF770DE3-979E-4CEC-941A-7F939F67DB1D}" destId="{0987D269-82C0-4977-B6BD-DFE6A7CE3C4C}" srcOrd="0" destOrd="0" presId="urn:microsoft.com/office/officeart/2005/8/layout/radial3"/>
    <dgm:cxn modelId="{F802C72D-D3FC-478E-AD28-CEE439BE434D}" srcId="{4CE25E2E-814E-4C11-95F6-BD5683A13437}" destId="{62B848CB-088E-4899-A8FD-5C240F5F6D05}" srcOrd="0" destOrd="0" parTransId="{BD80B041-6133-411A-AAC7-2ABF088A9C3F}" sibTransId="{BB7DD540-8792-415D-ACD8-665B3CABFB29}"/>
    <dgm:cxn modelId="{0D58654C-EF54-4CD9-8DF5-046FE9694C01}" srcId="{4CE25E2E-814E-4C11-95F6-BD5683A13437}" destId="{2C48CD12-BB4E-4E19-9790-0554B749075B}" srcOrd="3" destOrd="0" parTransId="{2B96BBA2-9480-496F-9E13-169D79C8AAA5}" sibTransId="{A3366F03-1B29-422E-B0C7-AB3EC9F2D932}"/>
    <dgm:cxn modelId="{B9715C93-772B-42BD-B444-BB689E5641C5}" type="presOf" srcId="{62B848CB-088E-4899-A8FD-5C240F5F6D05}" destId="{CC9BFBE8-2A02-44CC-88C1-6F378EBF74F2}" srcOrd="0" destOrd="0" presId="urn:microsoft.com/office/officeart/2005/8/layout/radial3"/>
    <dgm:cxn modelId="{C09EECA4-9729-46D1-B738-908135037892}" type="presOf" srcId="{B4F04EBE-11B4-4977-8B9B-3C39039A6948}" destId="{8FAAEA9E-C17D-4787-9DB4-366AED37F005}" srcOrd="0" destOrd="0" presId="urn:microsoft.com/office/officeart/2005/8/layout/radial3"/>
    <dgm:cxn modelId="{63FCE9B0-7930-47AF-B8E3-B27D74699CB9}" type="presOf" srcId="{2C48CD12-BB4E-4E19-9790-0554B749075B}" destId="{3A58CF8F-18DD-4E29-A1D2-DF1F8254F25C}" srcOrd="0" destOrd="0" presId="urn:microsoft.com/office/officeart/2005/8/layout/radial3"/>
    <dgm:cxn modelId="{C61102B4-4123-4E9F-BC3F-E79CC61F5D10}" type="presOf" srcId="{4CE25E2E-814E-4C11-95F6-BD5683A13437}" destId="{CF7486A0-062D-4D17-A54B-0630AF0E865C}" srcOrd="0" destOrd="0" presId="urn:microsoft.com/office/officeart/2005/8/layout/radial3"/>
    <dgm:cxn modelId="{40A0B3CF-3033-41FB-8E23-7F9C70D82621}" type="presOf" srcId="{E6C34534-874A-4E40-83E1-494238B3AEFD}" destId="{082E7792-1BF3-4049-A482-19A9F36A0C26}" srcOrd="0" destOrd="0" presId="urn:microsoft.com/office/officeart/2005/8/layout/radial3"/>
    <dgm:cxn modelId="{964871EE-29C6-4C4B-BB33-E2103321FCD3}" srcId="{4CE25E2E-814E-4C11-95F6-BD5683A13437}" destId="{BF770DE3-979E-4CEC-941A-7F939F67DB1D}" srcOrd="2" destOrd="0" parTransId="{723F64B9-ABDF-490F-9600-9B51B61F9A5C}" sibTransId="{06B1C50B-97D2-4441-ADF0-432A232604DA}"/>
    <dgm:cxn modelId="{539841F4-488F-4842-9140-3072971BFF8F}" srcId="{4CE25E2E-814E-4C11-95F6-BD5683A13437}" destId="{B4F04EBE-11B4-4977-8B9B-3C39039A6948}" srcOrd="1" destOrd="0" parTransId="{E461C964-13C8-41EA-A908-5135E835EF30}" sibTransId="{A3CC4373-26C5-4D1F-8C1A-3E46455BB144}"/>
    <dgm:cxn modelId="{325F34FF-1F23-457A-B691-EF5E8AB7AEB7}" srcId="{E6C34534-874A-4E40-83E1-494238B3AEFD}" destId="{4CE25E2E-814E-4C11-95F6-BD5683A13437}" srcOrd="0" destOrd="0" parTransId="{92A3BEE9-967A-4589-9AAF-4F338F6DF33C}" sibTransId="{48C18083-029D-4A46-B4BB-F2724219AAD7}"/>
    <dgm:cxn modelId="{37E38875-635C-49AF-BD72-D63D6789D62B}" type="presParOf" srcId="{082E7792-1BF3-4049-A482-19A9F36A0C26}" destId="{7F31AE5C-9823-4ECC-B413-43287B6FA048}" srcOrd="0" destOrd="0" presId="urn:microsoft.com/office/officeart/2005/8/layout/radial3"/>
    <dgm:cxn modelId="{A4BC6F81-84F3-4E3C-AA11-DE8C5AA22DD2}" type="presParOf" srcId="{7F31AE5C-9823-4ECC-B413-43287B6FA048}" destId="{CF7486A0-062D-4D17-A54B-0630AF0E865C}" srcOrd="0" destOrd="0" presId="urn:microsoft.com/office/officeart/2005/8/layout/radial3"/>
    <dgm:cxn modelId="{6CB2E7C3-F8C6-4FD9-93CF-838624EBAA7E}" type="presParOf" srcId="{7F31AE5C-9823-4ECC-B413-43287B6FA048}" destId="{CC9BFBE8-2A02-44CC-88C1-6F378EBF74F2}" srcOrd="1" destOrd="0" presId="urn:microsoft.com/office/officeart/2005/8/layout/radial3"/>
    <dgm:cxn modelId="{866AE6FD-FDFD-493A-8B9C-1B1513F39B3A}" type="presParOf" srcId="{7F31AE5C-9823-4ECC-B413-43287B6FA048}" destId="{8FAAEA9E-C17D-4787-9DB4-366AED37F005}" srcOrd="2" destOrd="0" presId="urn:microsoft.com/office/officeart/2005/8/layout/radial3"/>
    <dgm:cxn modelId="{04CC1B05-C369-49BF-B224-C7DBA5B25B3C}" type="presParOf" srcId="{7F31AE5C-9823-4ECC-B413-43287B6FA048}" destId="{0987D269-82C0-4977-B6BD-DFE6A7CE3C4C}" srcOrd="3" destOrd="0" presId="urn:microsoft.com/office/officeart/2005/8/layout/radial3"/>
    <dgm:cxn modelId="{EC781F02-0347-4DB2-86CC-6FD9DED86F5F}" type="presParOf" srcId="{7F31AE5C-9823-4ECC-B413-43287B6FA048}" destId="{3A58CF8F-18DD-4E29-A1D2-DF1F8254F25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E6C34534-874A-4E40-83E1-494238B3AEFD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4CE25E2E-814E-4C11-95F6-BD5683A13437}">
      <dgm:prSet phldrT="[Texto]"/>
      <dgm:spPr/>
      <dgm:t>
        <a:bodyPr/>
        <a:lstStyle/>
        <a:p>
          <a:r>
            <a:rPr lang="es-ES" dirty="0"/>
            <a:t>Trafico postal</a:t>
          </a:r>
        </a:p>
      </dgm:t>
    </dgm:pt>
    <dgm:pt modelId="{92A3BEE9-967A-4589-9AAF-4F338F6DF33C}" type="parTrans" cxnId="{325F34FF-1F23-457A-B691-EF5E8AB7AEB7}">
      <dgm:prSet/>
      <dgm:spPr/>
      <dgm:t>
        <a:bodyPr/>
        <a:lstStyle/>
        <a:p>
          <a:endParaRPr lang="es-ES"/>
        </a:p>
      </dgm:t>
    </dgm:pt>
    <dgm:pt modelId="{48C18083-029D-4A46-B4BB-F2724219AAD7}" type="sibTrans" cxnId="{325F34FF-1F23-457A-B691-EF5E8AB7AEB7}">
      <dgm:prSet/>
      <dgm:spPr/>
      <dgm:t>
        <a:bodyPr/>
        <a:lstStyle/>
        <a:p>
          <a:endParaRPr lang="es-ES"/>
        </a:p>
      </dgm:t>
    </dgm:pt>
    <dgm:pt modelId="{62B848CB-088E-4899-A8FD-5C240F5F6D05}">
      <dgm:prSet phldrT="[Texto]"/>
      <dgm:spPr/>
      <dgm:t>
        <a:bodyPr/>
        <a:lstStyle/>
        <a:p>
          <a:r>
            <a:rPr lang="es-ES" dirty="0"/>
            <a:t>Envíos de mercancía </a:t>
          </a:r>
        </a:p>
      </dgm:t>
    </dgm:pt>
    <dgm:pt modelId="{BD80B041-6133-411A-AAC7-2ABF088A9C3F}" type="parTrans" cxnId="{F802C72D-D3FC-478E-AD28-CEE439BE434D}">
      <dgm:prSet/>
      <dgm:spPr/>
      <dgm:t>
        <a:bodyPr/>
        <a:lstStyle/>
        <a:p>
          <a:endParaRPr lang="es-ES"/>
        </a:p>
      </dgm:t>
    </dgm:pt>
    <dgm:pt modelId="{BB7DD540-8792-415D-ACD8-665B3CABFB29}" type="sibTrans" cxnId="{F802C72D-D3FC-478E-AD28-CEE439BE434D}">
      <dgm:prSet/>
      <dgm:spPr/>
      <dgm:t>
        <a:bodyPr/>
        <a:lstStyle/>
        <a:p>
          <a:endParaRPr lang="es-ES"/>
        </a:p>
      </dgm:t>
    </dgm:pt>
    <dgm:pt modelId="{B4F04EBE-11B4-4977-8B9B-3C39039A6948}">
      <dgm:prSet phldrT="[Texto]"/>
      <dgm:spPr/>
      <dgm:t>
        <a:bodyPr/>
        <a:lstStyle/>
        <a:p>
          <a:r>
            <a:rPr lang="es-CO" dirty="0"/>
            <a:t>Internacional en pequeñas cantidades</a:t>
          </a:r>
          <a:endParaRPr lang="es-ES" dirty="0"/>
        </a:p>
      </dgm:t>
    </dgm:pt>
    <dgm:pt modelId="{E461C964-13C8-41EA-A908-5135E835EF30}" type="parTrans" cxnId="{539841F4-488F-4842-9140-3072971BFF8F}">
      <dgm:prSet/>
      <dgm:spPr/>
      <dgm:t>
        <a:bodyPr/>
        <a:lstStyle/>
        <a:p>
          <a:endParaRPr lang="es-ES"/>
        </a:p>
      </dgm:t>
    </dgm:pt>
    <dgm:pt modelId="{A3CC4373-26C5-4D1F-8C1A-3E46455BB144}" type="sibTrans" cxnId="{539841F4-488F-4842-9140-3072971BFF8F}">
      <dgm:prSet/>
      <dgm:spPr/>
      <dgm:t>
        <a:bodyPr/>
        <a:lstStyle/>
        <a:p>
          <a:endParaRPr lang="es-ES"/>
        </a:p>
      </dgm:t>
    </dgm:pt>
    <dgm:pt modelId="{BF770DE3-979E-4CEC-941A-7F939F67DB1D}">
      <dgm:prSet phldrT="[Texto]"/>
      <dgm:spPr/>
      <dgm:t>
        <a:bodyPr/>
        <a:lstStyle/>
        <a:p>
          <a:r>
            <a:rPr lang="es-CO" dirty="0"/>
            <a:t>Reunidas en una </a:t>
          </a:r>
          <a:endParaRPr lang="es-ES" dirty="0"/>
        </a:p>
      </dgm:t>
    </dgm:pt>
    <dgm:pt modelId="{723F64B9-ABDF-490F-9600-9B51B61F9A5C}" type="parTrans" cxnId="{964871EE-29C6-4C4B-BB33-E2103321FCD3}">
      <dgm:prSet/>
      <dgm:spPr/>
      <dgm:t>
        <a:bodyPr/>
        <a:lstStyle/>
        <a:p>
          <a:endParaRPr lang="es-ES"/>
        </a:p>
      </dgm:t>
    </dgm:pt>
    <dgm:pt modelId="{06B1C50B-97D2-4441-ADF0-432A232604DA}" type="sibTrans" cxnId="{964871EE-29C6-4C4B-BB33-E2103321FCD3}">
      <dgm:prSet/>
      <dgm:spPr/>
      <dgm:t>
        <a:bodyPr/>
        <a:lstStyle/>
        <a:p>
          <a:endParaRPr lang="es-ES"/>
        </a:p>
      </dgm:t>
    </dgm:pt>
    <dgm:pt modelId="{2C48CD12-BB4E-4E19-9790-0554B749075B}">
      <dgm:prSet phldrT="[Texto]"/>
      <dgm:spPr/>
      <dgm:t>
        <a:bodyPr/>
        <a:lstStyle/>
        <a:p>
          <a:r>
            <a:rPr lang="es-CO" dirty="0"/>
            <a:t>Unidad de mercancía</a:t>
          </a:r>
          <a:endParaRPr lang="es-ES" dirty="0"/>
        </a:p>
      </dgm:t>
    </dgm:pt>
    <dgm:pt modelId="{2B96BBA2-9480-496F-9E13-169D79C8AAA5}" type="parTrans" cxnId="{0D58654C-EF54-4CD9-8DF5-046FE9694C01}">
      <dgm:prSet/>
      <dgm:spPr/>
      <dgm:t>
        <a:bodyPr/>
        <a:lstStyle/>
        <a:p>
          <a:endParaRPr lang="es-ES"/>
        </a:p>
      </dgm:t>
    </dgm:pt>
    <dgm:pt modelId="{A3366F03-1B29-422E-B0C7-AB3EC9F2D932}" type="sibTrans" cxnId="{0D58654C-EF54-4CD9-8DF5-046FE9694C01}">
      <dgm:prSet/>
      <dgm:spPr/>
      <dgm:t>
        <a:bodyPr/>
        <a:lstStyle/>
        <a:p>
          <a:endParaRPr lang="es-ES"/>
        </a:p>
      </dgm:t>
    </dgm:pt>
    <dgm:pt modelId="{082E7792-1BF3-4049-A482-19A9F36A0C26}" type="pres">
      <dgm:prSet presAssocID="{E6C34534-874A-4E40-83E1-494238B3AEFD}" presName="composite" presStyleCnt="0">
        <dgm:presLayoutVars>
          <dgm:chMax val="1"/>
          <dgm:dir/>
          <dgm:resizeHandles val="exact"/>
        </dgm:presLayoutVars>
      </dgm:prSet>
      <dgm:spPr/>
    </dgm:pt>
    <dgm:pt modelId="{7F31AE5C-9823-4ECC-B413-43287B6FA048}" type="pres">
      <dgm:prSet presAssocID="{E6C34534-874A-4E40-83E1-494238B3AEFD}" presName="radial" presStyleCnt="0">
        <dgm:presLayoutVars>
          <dgm:animLvl val="ctr"/>
        </dgm:presLayoutVars>
      </dgm:prSet>
      <dgm:spPr/>
    </dgm:pt>
    <dgm:pt modelId="{CF7486A0-062D-4D17-A54B-0630AF0E865C}" type="pres">
      <dgm:prSet presAssocID="{4CE25E2E-814E-4C11-95F6-BD5683A13437}" presName="centerShape" presStyleLbl="vennNode1" presStyleIdx="0" presStyleCnt="5"/>
      <dgm:spPr/>
    </dgm:pt>
    <dgm:pt modelId="{CC9BFBE8-2A02-44CC-88C1-6F378EBF74F2}" type="pres">
      <dgm:prSet presAssocID="{62B848CB-088E-4899-A8FD-5C240F5F6D05}" presName="node" presStyleLbl="vennNode1" presStyleIdx="1" presStyleCnt="5">
        <dgm:presLayoutVars>
          <dgm:bulletEnabled val="1"/>
        </dgm:presLayoutVars>
      </dgm:prSet>
      <dgm:spPr/>
    </dgm:pt>
    <dgm:pt modelId="{8FAAEA9E-C17D-4787-9DB4-366AED37F005}" type="pres">
      <dgm:prSet presAssocID="{B4F04EBE-11B4-4977-8B9B-3C39039A6948}" presName="node" presStyleLbl="vennNode1" presStyleIdx="2" presStyleCnt="5">
        <dgm:presLayoutVars>
          <dgm:bulletEnabled val="1"/>
        </dgm:presLayoutVars>
      </dgm:prSet>
      <dgm:spPr/>
    </dgm:pt>
    <dgm:pt modelId="{0987D269-82C0-4977-B6BD-DFE6A7CE3C4C}" type="pres">
      <dgm:prSet presAssocID="{BF770DE3-979E-4CEC-941A-7F939F67DB1D}" presName="node" presStyleLbl="vennNode1" presStyleIdx="3" presStyleCnt="5">
        <dgm:presLayoutVars>
          <dgm:bulletEnabled val="1"/>
        </dgm:presLayoutVars>
      </dgm:prSet>
      <dgm:spPr/>
    </dgm:pt>
    <dgm:pt modelId="{3A58CF8F-18DD-4E29-A1D2-DF1F8254F25C}" type="pres">
      <dgm:prSet presAssocID="{2C48CD12-BB4E-4E19-9790-0554B749075B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BA35529-FD98-4988-A3E9-6D9B34E2E486}" type="presOf" srcId="{BF770DE3-979E-4CEC-941A-7F939F67DB1D}" destId="{0987D269-82C0-4977-B6BD-DFE6A7CE3C4C}" srcOrd="0" destOrd="0" presId="urn:microsoft.com/office/officeart/2005/8/layout/radial3"/>
    <dgm:cxn modelId="{F802C72D-D3FC-478E-AD28-CEE439BE434D}" srcId="{4CE25E2E-814E-4C11-95F6-BD5683A13437}" destId="{62B848CB-088E-4899-A8FD-5C240F5F6D05}" srcOrd="0" destOrd="0" parTransId="{BD80B041-6133-411A-AAC7-2ABF088A9C3F}" sibTransId="{BB7DD540-8792-415D-ACD8-665B3CABFB29}"/>
    <dgm:cxn modelId="{0D58654C-EF54-4CD9-8DF5-046FE9694C01}" srcId="{4CE25E2E-814E-4C11-95F6-BD5683A13437}" destId="{2C48CD12-BB4E-4E19-9790-0554B749075B}" srcOrd="3" destOrd="0" parTransId="{2B96BBA2-9480-496F-9E13-169D79C8AAA5}" sibTransId="{A3366F03-1B29-422E-B0C7-AB3EC9F2D932}"/>
    <dgm:cxn modelId="{B9715C93-772B-42BD-B444-BB689E5641C5}" type="presOf" srcId="{62B848CB-088E-4899-A8FD-5C240F5F6D05}" destId="{CC9BFBE8-2A02-44CC-88C1-6F378EBF74F2}" srcOrd="0" destOrd="0" presId="urn:microsoft.com/office/officeart/2005/8/layout/radial3"/>
    <dgm:cxn modelId="{C09EECA4-9729-46D1-B738-908135037892}" type="presOf" srcId="{B4F04EBE-11B4-4977-8B9B-3C39039A6948}" destId="{8FAAEA9E-C17D-4787-9DB4-366AED37F005}" srcOrd="0" destOrd="0" presId="urn:microsoft.com/office/officeart/2005/8/layout/radial3"/>
    <dgm:cxn modelId="{63FCE9B0-7930-47AF-B8E3-B27D74699CB9}" type="presOf" srcId="{2C48CD12-BB4E-4E19-9790-0554B749075B}" destId="{3A58CF8F-18DD-4E29-A1D2-DF1F8254F25C}" srcOrd="0" destOrd="0" presId="urn:microsoft.com/office/officeart/2005/8/layout/radial3"/>
    <dgm:cxn modelId="{C61102B4-4123-4E9F-BC3F-E79CC61F5D10}" type="presOf" srcId="{4CE25E2E-814E-4C11-95F6-BD5683A13437}" destId="{CF7486A0-062D-4D17-A54B-0630AF0E865C}" srcOrd="0" destOrd="0" presId="urn:microsoft.com/office/officeart/2005/8/layout/radial3"/>
    <dgm:cxn modelId="{40A0B3CF-3033-41FB-8E23-7F9C70D82621}" type="presOf" srcId="{E6C34534-874A-4E40-83E1-494238B3AEFD}" destId="{082E7792-1BF3-4049-A482-19A9F36A0C26}" srcOrd="0" destOrd="0" presId="urn:microsoft.com/office/officeart/2005/8/layout/radial3"/>
    <dgm:cxn modelId="{964871EE-29C6-4C4B-BB33-E2103321FCD3}" srcId="{4CE25E2E-814E-4C11-95F6-BD5683A13437}" destId="{BF770DE3-979E-4CEC-941A-7F939F67DB1D}" srcOrd="2" destOrd="0" parTransId="{723F64B9-ABDF-490F-9600-9B51B61F9A5C}" sibTransId="{06B1C50B-97D2-4441-ADF0-432A232604DA}"/>
    <dgm:cxn modelId="{539841F4-488F-4842-9140-3072971BFF8F}" srcId="{4CE25E2E-814E-4C11-95F6-BD5683A13437}" destId="{B4F04EBE-11B4-4977-8B9B-3C39039A6948}" srcOrd="1" destOrd="0" parTransId="{E461C964-13C8-41EA-A908-5135E835EF30}" sibTransId="{A3CC4373-26C5-4D1F-8C1A-3E46455BB144}"/>
    <dgm:cxn modelId="{325F34FF-1F23-457A-B691-EF5E8AB7AEB7}" srcId="{E6C34534-874A-4E40-83E1-494238B3AEFD}" destId="{4CE25E2E-814E-4C11-95F6-BD5683A13437}" srcOrd="0" destOrd="0" parTransId="{92A3BEE9-967A-4589-9AAF-4F338F6DF33C}" sibTransId="{48C18083-029D-4A46-B4BB-F2724219AAD7}"/>
    <dgm:cxn modelId="{37E38875-635C-49AF-BD72-D63D6789D62B}" type="presParOf" srcId="{082E7792-1BF3-4049-A482-19A9F36A0C26}" destId="{7F31AE5C-9823-4ECC-B413-43287B6FA048}" srcOrd="0" destOrd="0" presId="urn:microsoft.com/office/officeart/2005/8/layout/radial3"/>
    <dgm:cxn modelId="{A4BC6F81-84F3-4E3C-AA11-DE8C5AA22DD2}" type="presParOf" srcId="{7F31AE5C-9823-4ECC-B413-43287B6FA048}" destId="{CF7486A0-062D-4D17-A54B-0630AF0E865C}" srcOrd="0" destOrd="0" presId="urn:microsoft.com/office/officeart/2005/8/layout/radial3"/>
    <dgm:cxn modelId="{6CB2E7C3-F8C6-4FD9-93CF-838624EBAA7E}" type="presParOf" srcId="{7F31AE5C-9823-4ECC-B413-43287B6FA048}" destId="{CC9BFBE8-2A02-44CC-88C1-6F378EBF74F2}" srcOrd="1" destOrd="0" presId="urn:microsoft.com/office/officeart/2005/8/layout/radial3"/>
    <dgm:cxn modelId="{866AE6FD-FDFD-493A-8B9C-1B1513F39B3A}" type="presParOf" srcId="{7F31AE5C-9823-4ECC-B413-43287B6FA048}" destId="{8FAAEA9E-C17D-4787-9DB4-366AED37F005}" srcOrd="2" destOrd="0" presId="urn:microsoft.com/office/officeart/2005/8/layout/radial3"/>
    <dgm:cxn modelId="{04CC1B05-C369-49BF-B224-C7DBA5B25B3C}" type="presParOf" srcId="{7F31AE5C-9823-4ECC-B413-43287B6FA048}" destId="{0987D269-82C0-4977-B6BD-DFE6A7CE3C4C}" srcOrd="3" destOrd="0" presId="urn:microsoft.com/office/officeart/2005/8/layout/radial3"/>
    <dgm:cxn modelId="{EC781F02-0347-4DB2-86CC-6FD9DED86F5F}" type="presParOf" srcId="{7F31AE5C-9823-4ECC-B413-43287B6FA048}" destId="{3A58CF8F-18DD-4E29-A1D2-DF1F8254F25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E6C34534-874A-4E40-83E1-494238B3AEFD}" type="doc">
      <dgm:prSet loTypeId="urn:microsoft.com/office/officeart/2005/8/layout/radial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4CE25E2E-814E-4C11-95F6-BD5683A13437}">
      <dgm:prSet phldrT="[Texto]"/>
      <dgm:spPr/>
      <dgm:t>
        <a:bodyPr/>
        <a:lstStyle/>
        <a:p>
          <a:r>
            <a:rPr lang="es-ES" dirty="0"/>
            <a:t>Tramite aduanero</a:t>
          </a:r>
        </a:p>
      </dgm:t>
    </dgm:pt>
    <dgm:pt modelId="{92A3BEE9-967A-4589-9AAF-4F338F6DF33C}" type="parTrans" cxnId="{325F34FF-1F23-457A-B691-EF5E8AB7AEB7}">
      <dgm:prSet/>
      <dgm:spPr/>
      <dgm:t>
        <a:bodyPr/>
        <a:lstStyle/>
        <a:p>
          <a:endParaRPr lang="es-ES"/>
        </a:p>
      </dgm:t>
    </dgm:pt>
    <dgm:pt modelId="{48C18083-029D-4A46-B4BB-F2724219AAD7}" type="sibTrans" cxnId="{325F34FF-1F23-457A-B691-EF5E8AB7AEB7}">
      <dgm:prSet/>
      <dgm:spPr/>
      <dgm:t>
        <a:bodyPr/>
        <a:lstStyle/>
        <a:p>
          <a:endParaRPr lang="es-ES"/>
        </a:p>
      </dgm:t>
    </dgm:pt>
    <dgm:pt modelId="{62B848CB-088E-4899-A8FD-5C240F5F6D05}">
      <dgm:prSet phldrT="[Texto]"/>
      <dgm:spPr/>
      <dgm:t>
        <a:bodyPr/>
        <a:lstStyle/>
        <a:p>
          <a:r>
            <a:rPr lang="es-ES" dirty="0"/>
            <a:t>Pasos, actividades y diligencia</a:t>
          </a:r>
        </a:p>
      </dgm:t>
    </dgm:pt>
    <dgm:pt modelId="{BD80B041-6133-411A-AAC7-2ABF088A9C3F}" type="parTrans" cxnId="{F802C72D-D3FC-478E-AD28-CEE439BE434D}">
      <dgm:prSet/>
      <dgm:spPr/>
      <dgm:t>
        <a:bodyPr/>
        <a:lstStyle/>
        <a:p>
          <a:endParaRPr lang="es-ES"/>
        </a:p>
      </dgm:t>
    </dgm:pt>
    <dgm:pt modelId="{BB7DD540-8792-415D-ACD8-665B3CABFB29}" type="sibTrans" cxnId="{F802C72D-D3FC-478E-AD28-CEE439BE434D}">
      <dgm:prSet/>
      <dgm:spPr/>
      <dgm:t>
        <a:bodyPr/>
        <a:lstStyle/>
        <a:p>
          <a:endParaRPr lang="es-ES"/>
        </a:p>
      </dgm:t>
    </dgm:pt>
    <dgm:pt modelId="{BF770DE3-979E-4CEC-941A-7F939F67DB1D}">
      <dgm:prSet phldrT="[Texto]"/>
      <dgm:spPr/>
      <dgm:t>
        <a:bodyPr/>
        <a:lstStyle/>
        <a:p>
          <a:r>
            <a:rPr lang="es-ES" dirty="0"/>
            <a:t>Que se realizan en un </a:t>
          </a:r>
        </a:p>
      </dgm:t>
    </dgm:pt>
    <dgm:pt modelId="{723F64B9-ABDF-490F-9600-9B51B61F9A5C}" type="parTrans" cxnId="{964871EE-29C6-4C4B-BB33-E2103321FCD3}">
      <dgm:prSet/>
      <dgm:spPr/>
      <dgm:t>
        <a:bodyPr/>
        <a:lstStyle/>
        <a:p>
          <a:endParaRPr lang="es-ES"/>
        </a:p>
      </dgm:t>
    </dgm:pt>
    <dgm:pt modelId="{06B1C50B-97D2-4441-ADF0-432A232604DA}" type="sibTrans" cxnId="{964871EE-29C6-4C4B-BB33-E2103321FCD3}">
      <dgm:prSet/>
      <dgm:spPr/>
      <dgm:t>
        <a:bodyPr/>
        <a:lstStyle/>
        <a:p>
          <a:endParaRPr lang="es-ES"/>
        </a:p>
      </dgm:t>
    </dgm:pt>
    <dgm:pt modelId="{2C48CD12-BB4E-4E19-9790-0554B749075B}">
      <dgm:prSet phldrT="[Texto]"/>
      <dgm:spPr/>
      <dgm:t>
        <a:bodyPr/>
        <a:lstStyle/>
        <a:p>
          <a:r>
            <a:rPr lang="es-ES" dirty="0"/>
            <a:t>Proceso aduanero de principio a fin</a:t>
          </a:r>
        </a:p>
      </dgm:t>
    </dgm:pt>
    <dgm:pt modelId="{2B96BBA2-9480-496F-9E13-169D79C8AAA5}" type="parTrans" cxnId="{0D58654C-EF54-4CD9-8DF5-046FE9694C01}">
      <dgm:prSet/>
      <dgm:spPr/>
      <dgm:t>
        <a:bodyPr/>
        <a:lstStyle/>
        <a:p>
          <a:endParaRPr lang="es-ES"/>
        </a:p>
      </dgm:t>
    </dgm:pt>
    <dgm:pt modelId="{A3366F03-1B29-422E-B0C7-AB3EC9F2D932}" type="sibTrans" cxnId="{0D58654C-EF54-4CD9-8DF5-046FE9694C01}">
      <dgm:prSet/>
      <dgm:spPr/>
      <dgm:t>
        <a:bodyPr/>
        <a:lstStyle/>
        <a:p>
          <a:endParaRPr lang="es-ES"/>
        </a:p>
      </dgm:t>
    </dgm:pt>
    <dgm:pt modelId="{082E7792-1BF3-4049-A482-19A9F36A0C26}" type="pres">
      <dgm:prSet presAssocID="{E6C34534-874A-4E40-83E1-494238B3AEFD}" presName="composite" presStyleCnt="0">
        <dgm:presLayoutVars>
          <dgm:chMax val="1"/>
          <dgm:dir/>
          <dgm:resizeHandles val="exact"/>
        </dgm:presLayoutVars>
      </dgm:prSet>
      <dgm:spPr/>
    </dgm:pt>
    <dgm:pt modelId="{7F31AE5C-9823-4ECC-B413-43287B6FA048}" type="pres">
      <dgm:prSet presAssocID="{E6C34534-874A-4E40-83E1-494238B3AEFD}" presName="radial" presStyleCnt="0">
        <dgm:presLayoutVars>
          <dgm:animLvl val="ctr"/>
        </dgm:presLayoutVars>
      </dgm:prSet>
      <dgm:spPr/>
    </dgm:pt>
    <dgm:pt modelId="{CF7486A0-062D-4D17-A54B-0630AF0E865C}" type="pres">
      <dgm:prSet presAssocID="{4CE25E2E-814E-4C11-95F6-BD5683A13437}" presName="centerShape" presStyleLbl="vennNode1" presStyleIdx="0" presStyleCnt="4"/>
      <dgm:spPr/>
    </dgm:pt>
    <dgm:pt modelId="{CC9BFBE8-2A02-44CC-88C1-6F378EBF74F2}" type="pres">
      <dgm:prSet presAssocID="{62B848CB-088E-4899-A8FD-5C240F5F6D05}" presName="node" presStyleLbl="vennNode1" presStyleIdx="1" presStyleCnt="4">
        <dgm:presLayoutVars>
          <dgm:bulletEnabled val="1"/>
        </dgm:presLayoutVars>
      </dgm:prSet>
      <dgm:spPr/>
    </dgm:pt>
    <dgm:pt modelId="{0987D269-82C0-4977-B6BD-DFE6A7CE3C4C}" type="pres">
      <dgm:prSet presAssocID="{BF770DE3-979E-4CEC-941A-7F939F67DB1D}" presName="node" presStyleLbl="vennNode1" presStyleIdx="2" presStyleCnt="4">
        <dgm:presLayoutVars>
          <dgm:bulletEnabled val="1"/>
        </dgm:presLayoutVars>
      </dgm:prSet>
      <dgm:spPr/>
    </dgm:pt>
    <dgm:pt modelId="{3A58CF8F-18DD-4E29-A1D2-DF1F8254F25C}" type="pres">
      <dgm:prSet presAssocID="{2C48CD12-BB4E-4E19-9790-0554B749075B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2BA35529-FD98-4988-A3E9-6D9B34E2E486}" type="presOf" srcId="{BF770DE3-979E-4CEC-941A-7F939F67DB1D}" destId="{0987D269-82C0-4977-B6BD-DFE6A7CE3C4C}" srcOrd="0" destOrd="0" presId="urn:microsoft.com/office/officeart/2005/8/layout/radial3"/>
    <dgm:cxn modelId="{F802C72D-D3FC-478E-AD28-CEE439BE434D}" srcId="{4CE25E2E-814E-4C11-95F6-BD5683A13437}" destId="{62B848CB-088E-4899-A8FD-5C240F5F6D05}" srcOrd="0" destOrd="0" parTransId="{BD80B041-6133-411A-AAC7-2ABF088A9C3F}" sibTransId="{BB7DD540-8792-415D-ACD8-665B3CABFB29}"/>
    <dgm:cxn modelId="{0D58654C-EF54-4CD9-8DF5-046FE9694C01}" srcId="{4CE25E2E-814E-4C11-95F6-BD5683A13437}" destId="{2C48CD12-BB4E-4E19-9790-0554B749075B}" srcOrd="2" destOrd="0" parTransId="{2B96BBA2-9480-496F-9E13-169D79C8AAA5}" sibTransId="{A3366F03-1B29-422E-B0C7-AB3EC9F2D932}"/>
    <dgm:cxn modelId="{B9715C93-772B-42BD-B444-BB689E5641C5}" type="presOf" srcId="{62B848CB-088E-4899-A8FD-5C240F5F6D05}" destId="{CC9BFBE8-2A02-44CC-88C1-6F378EBF74F2}" srcOrd="0" destOrd="0" presId="urn:microsoft.com/office/officeart/2005/8/layout/radial3"/>
    <dgm:cxn modelId="{63FCE9B0-7930-47AF-B8E3-B27D74699CB9}" type="presOf" srcId="{2C48CD12-BB4E-4E19-9790-0554B749075B}" destId="{3A58CF8F-18DD-4E29-A1D2-DF1F8254F25C}" srcOrd="0" destOrd="0" presId="urn:microsoft.com/office/officeart/2005/8/layout/radial3"/>
    <dgm:cxn modelId="{C61102B4-4123-4E9F-BC3F-E79CC61F5D10}" type="presOf" srcId="{4CE25E2E-814E-4C11-95F6-BD5683A13437}" destId="{CF7486A0-062D-4D17-A54B-0630AF0E865C}" srcOrd="0" destOrd="0" presId="urn:microsoft.com/office/officeart/2005/8/layout/radial3"/>
    <dgm:cxn modelId="{40A0B3CF-3033-41FB-8E23-7F9C70D82621}" type="presOf" srcId="{E6C34534-874A-4E40-83E1-494238B3AEFD}" destId="{082E7792-1BF3-4049-A482-19A9F36A0C26}" srcOrd="0" destOrd="0" presId="urn:microsoft.com/office/officeart/2005/8/layout/radial3"/>
    <dgm:cxn modelId="{964871EE-29C6-4C4B-BB33-E2103321FCD3}" srcId="{4CE25E2E-814E-4C11-95F6-BD5683A13437}" destId="{BF770DE3-979E-4CEC-941A-7F939F67DB1D}" srcOrd="1" destOrd="0" parTransId="{723F64B9-ABDF-490F-9600-9B51B61F9A5C}" sibTransId="{06B1C50B-97D2-4441-ADF0-432A232604DA}"/>
    <dgm:cxn modelId="{325F34FF-1F23-457A-B691-EF5E8AB7AEB7}" srcId="{E6C34534-874A-4E40-83E1-494238B3AEFD}" destId="{4CE25E2E-814E-4C11-95F6-BD5683A13437}" srcOrd="0" destOrd="0" parTransId="{92A3BEE9-967A-4589-9AAF-4F338F6DF33C}" sibTransId="{48C18083-029D-4A46-B4BB-F2724219AAD7}"/>
    <dgm:cxn modelId="{37E38875-635C-49AF-BD72-D63D6789D62B}" type="presParOf" srcId="{082E7792-1BF3-4049-A482-19A9F36A0C26}" destId="{7F31AE5C-9823-4ECC-B413-43287B6FA048}" srcOrd="0" destOrd="0" presId="urn:microsoft.com/office/officeart/2005/8/layout/radial3"/>
    <dgm:cxn modelId="{A4BC6F81-84F3-4E3C-AA11-DE8C5AA22DD2}" type="presParOf" srcId="{7F31AE5C-9823-4ECC-B413-43287B6FA048}" destId="{CF7486A0-062D-4D17-A54B-0630AF0E865C}" srcOrd="0" destOrd="0" presId="urn:microsoft.com/office/officeart/2005/8/layout/radial3"/>
    <dgm:cxn modelId="{6CB2E7C3-F8C6-4FD9-93CF-838624EBAA7E}" type="presParOf" srcId="{7F31AE5C-9823-4ECC-B413-43287B6FA048}" destId="{CC9BFBE8-2A02-44CC-88C1-6F378EBF74F2}" srcOrd="1" destOrd="0" presId="urn:microsoft.com/office/officeart/2005/8/layout/radial3"/>
    <dgm:cxn modelId="{04CC1B05-C369-49BF-B224-C7DBA5B25B3C}" type="presParOf" srcId="{7F31AE5C-9823-4ECC-B413-43287B6FA048}" destId="{0987D269-82C0-4977-B6BD-DFE6A7CE3C4C}" srcOrd="2" destOrd="0" presId="urn:microsoft.com/office/officeart/2005/8/layout/radial3"/>
    <dgm:cxn modelId="{EC781F02-0347-4DB2-86CC-6FD9DED86F5F}" type="presParOf" srcId="{7F31AE5C-9823-4ECC-B413-43287B6FA048}" destId="{3A58CF8F-18DD-4E29-A1D2-DF1F8254F25C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Transito aduanero</a:t>
          </a:r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 phldr="0"/>
      <dgm:spPr/>
      <dgm:t>
        <a:bodyPr/>
        <a:lstStyle/>
        <a:p>
          <a:r>
            <a:rPr lang="es-CO" dirty="0"/>
            <a:t>Transporte de mercancía</a:t>
          </a:r>
          <a:endParaRPr lang="es-ES" dirty="0"/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 phldr="0"/>
      <dgm:spPr/>
      <dgm:t>
        <a:bodyPr/>
        <a:lstStyle/>
        <a:p>
          <a:r>
            <a:rPr lang="es-CO" dirty="0"/>
            <a:t>De un territorio aduanero al interior </a:t>
          </a:r>
          <a:endParaRPr lang="es-ES" dirty="0"/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7C9D1931-9B47-4ACD-BBE1-0776E7251CE2}">
      <dgm:prSet phldrT="[Texto]" phldr="0"/>
      <dgm:spPr/>
      <dgm:t>
        <a:bodyPr/>
        <a:lstStyle/>
        <a:p>
          <a:r>
            <a:rPr lang="es-CO" dirty="0"/>
            <a:t>Del país para el desaduana miento</a:t>
          </a:r>
          <a:endParaRPr lang="es-ES" dirty="0"/>
        </a:p>
      </dgm:t>
    </dgm:pt>
    <dgm:pt modelId="{7E631A80-1152-4C80-B9C6-ED394CAB80AB}" type="parTrans" cxnId="{9FE35458-C916-4B8A-98F9-3127627C08AC}">
      <dgm:prSet/>
      <dgm:spPr/>
      <dgm:t>
        <a:bodyPr/>
        <a:lstStyle/>
        <a:p>
          <a:endParaRPr lang="es-ES"/>
        </a:p>
      </dgm:t>
    </dgm:pt>
    <dgm:pt modelId="{7879D707-D9BF-4F2B-B944-276812FD8C64}" type="sibTrans" cxnId="{9FE35458-C916-4B8A-98F9-3127627C08AC}">
      <dgm:prSet/>
      <dgm:spPr/>
      <dgm:t>
        <a:bodyPr/>
        <a:lstStyle/>
        <a:p>
          <a:endParaRPr lang="es-ES"/>
        </a:p>
      </dgm:t>
    </dgm:pt>
    <dgm:pt modelId="{E602B6BD-5B03-451F-A0D3-168237BFA617}">
      <dgm:prSet phldrT="[Texto]" phldr="0"/>
      <dgm:spPr/>
      <dgm:t>
        <a:bodyPr/>
        <a:lstStyle/>
        <a:p>
          <a:r>
            <a:rPr lang="es-CO" dirty="0"/>
            <a:t>Solicitado por el importador</a:t>
          </a:r>
          <a:endParaRPr lang="es-ES" dirty="0"/>
        </a:p>
      </dgm:t>
    </dgm:pt>
    <dgm:pt modelId="{CDB33D7B-8128-4DF1-AF49-ECFFD22DB79C}" type="parTrans" cxnId="{E57FA5E5-75D9-479C-AE7F-EA4DE5C58BA4}">
      <dgm:prSet/>
      <dgm:spPr/>
      <dgm:t>
        <a:bodyPr/>
        <a:lstStyle/>
        <a:p>
          <a:endParaRPr lang="es-ES"/>
        </a:p>
      </dgm:t>
    </dgm:pt>
    <dgm:pt modelId="{BF78AED7-72C4-4879-A28B-78EF9CD49123}" type="sibTrans" cxnId="{E57FA5E5-75D9-479C-AE7F-EA4DE5C58BA4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4"/>
      <dgm:spPr/>
    </dgm:pt>
    <dgm:pt modelId="{5F71DFA6-FB30-4E22-8053-5D15A0AD73E9}" type="pres">
      <dgm:prSet presAssocID="{6EAFC910-61F3-43B5-8834-68165E75608F}" presName="connTx" presStyleLbl="parChTrans1D2" presStyleIdx="0" presStyleCnt="4"/>
      <dgm:spPr/>
    </dgm:pt>
    <dgm:pt modelId="{80ED9751-B0C3-4336-8210-957574068AE6}" type="pres">
      <dgm:prSet presAssocID="{58B71999-7B5B-444A-AE5E-5E864FED9B6C}" presName="node" presStyleLbl="node1" presStyleIdx="0" presStyleCnt="4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4"/>
      <dgm:spPr/>
    </dgm:pt>
    <dgm:pt modelId="{0C10CF51-EDB4-4B2F-B051-D36D276E0E9E}" type="pres">
      <dgm:prSet presAssocID="{3341FAC5-D48B-481E-ABFC-64F029D299A8}" presName="connTx" presStyleLbl="parChTrans1D2" presStyleIdx="1" presStyleCnt="4"/>
      <dgm:spPr/>
    </dgm:pt>
    <dgm:pt modelId="{365D810D-C263-4446-86B5-B349EC7924DF}" type="pres">
      <dgm:prSet presAssocID="{D36F6457-9D44-4034-AA82-D490424B8F24}" presName="node" presStyleLbl="node1" presStyleIdx="1" presStyleCnt="4">
        <dgm:presLayoutVars>
          <dgm:bulletEnabled val="1"/>
        </dgm:presLayoutVars>
      </dgm:prSet>
      <dgm:spPr/>
    </dgm:pt>
    <dgm:pt modelId="{C0435CFA-F068-41C8-9BA0-9435A1ECF189}" type="pres">
      <dgm:prSet presAssocID="{7E631A80-1152-4C80-B9C6-ED394CAB80AB}" presName="Name9" presStyleLbl="parChTrans1D2" presStyleIdx="2" presStyleCnt="4"/>
      <dgm:spPr/>
    </dgm:pt>
    <dgm:pt modelId="{F506503F-514D-4C0C-B8FD-331C371B0761}" type="pres">
      <dgm:prSet presAssocID="{7E631A80-1152-4C80-B9C6-ED394CAB80AB}" presName="connTx" presStyleLbl="parChTrans1D2" presStyleIdx="2" presStyleCnt="4"/>
      <dgm:spPr/>
    </dgm:pt>
    <dgm:pt modelId="{2B2CFFC9-6A41-47A2-8297-83CE42FCCAEF}" type="pres">
      <dgm:prSet presAssocID="{7C9D1931-9B47-4ACD-BBE1-0776E7251CE2}" presName="node" presStyleLbl="node1" presStyleIdx="2" presStyleCnt="4">
        <dgm:presLayoutVars>
          <dgm:bulletEnabled val="1"/>
        </dgm:presLayoutVars>
      </dgm:prSet>
      <dgm:spPr/>
    </dgm:pt>
    <dgm:pt modelId="{E08CB60F-287A-41B8-9597-EA10040D7090}" type="pres">
      <dgm:prSet presAssocID="{CDB33D7B-8128-4DF1-AF49-ECFFD22DB79C}" presName="Name9" presStyleLbl="parChTrans1D2" presStyleIdx="3" presStyleCnt="4"/>
      <dgm:spPr/>
    </dgm:pt>
    <dgm:pt modelId="{0869C10A-2CBD-4ADB-8BA3-985599135CB7}" type="pres">
      <dgm:prSet presAssocID="{CDB33D7B-8128-4DF1-AF49-ECFFD22DB79C}" presName="connTx" presStyleLbl="parChTrans1D2" presStyleIdx="3" presStyleCnt="4"/>
      <dgm:spPr/>
    </dgm:pt>
    <dgm:pt modelId="{EFF831E9-821B-4A29-95CB-B3BC6D551D9D}" type="pres">
      <dgm:prSet presAssocID="{E602B6BD-5B03-451F-A0D3-168237BFA617}" presName="node" presStyleLbl="node1" presStyleIdx="3" presStyleCnt="4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0186BB4A-85D6-47B9-8C9A-6B4D46D8794D}" type="presOf" srcId="{CDB33D7B-8128-4DF1-AF49-ECFFD22DB79C}" destId="{E08CB60F-287A-41B8-9597-EA10040D7090}" srcOrd="0" destOrd="0" presId="urn:microsoft.com/office/officeart/2005/8/layout/radial1"/>
    <dgm:cxn modelId="{9FE35458-C916-4B8A-98F9-3127627C08AC}" srcId="{0B29B376-7E37-4CA0-AFE3-0DF2D2C56F9D}" destId="{7C9D1931-9B47-4ACD-BBE1-0776E7251CE2}" srcOrd="2" destOrd="0" parTransId="{7E631A80-1152-4C80-B9C6-ED394CAB80AB}" sibTransId="{7879D707-D9BF-4F2B-B944-276812FD8C64}"/>
    <dgm:cxn modelId="{FB464C5A-32A6-434C-A623-C4D4BF003471}" type="presOf" srcId="{7E631A80-1152-4C80-B9C6-ED394CAB80AB}" destId="{C0435CFA-F068-41C8-9BA0-9435A1ECF189}" srcOrd="0" destOrd="0" presId="urn:microsoft.com/office/officeart/2005/8/layout/radial1"/>
    <dgm:cxn modelId="{662D508B-3C24-4CEE-B1F7-7B5AE00B5310}" type="presOf" srcId="{7E631A80-1152-4C80-B9C6-ED394CAB80AB}" destId="{F506503F-514D-4C0C-B8FD-331C371B0761}" srcOrd="1" destOrd="0" presId="urn:microsoft.com/office/officeart/2005/8/layout/radial1"/>
    <dgm:cxn modelId="{EAE9558B-BEA2-4E60-824F-24A864938821}" type="presOf" srcId="{7C9D1931-9B47-4ACD-BBE1-0776E7251CE2}" destId="{2B2CFFC9-6A41-47A2-8297-83CE42FCCAEF}" srcOrd="0" destOrd="0" presId="urn:microsoft.com/office/officeart/2005/8/layout/radial1"/>
    <dgm:cxn modelId="{CC0A9795-667A-4864-BD59-26AAA6C1B00D}" type="presOf" srcId="{CDB33D7B-8128-4DF1-AF49-ECFFD22DB79C}" destId="{0869C10A-2CBD-4ADB-8BA3-985599135CB7}" srcOrd="1" destOrd="0" presId="urn:microsoft.com/office/officeart/2005/8/layout/radial1"/>
    <dgm:cxn modelId="{474F23C3-C080-4975-A660-C33F6993C2F5}" type="presOf" srcId="{E602B6BD-5B03-451F-A0D3-168237BFA617}" destId="{EFF831E9-821B-4A29-95CB-B3BC6D551D9D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E57FA5E5-75D9-479C-AE7F-EA4DE5C58BA4}" srcId="{0B29B376-7E37-4CA0-AFE3-0DF2D2C56F9D}" destId="{E602B6BD-5B03-451F-A0D3-168237BFA617}" srcOrd="3" destOrd="0" parTransId="{CDB33D7B-8128-4DF1-AF49-ECFFD22DB79C}" sibTransId="{BF78AED7-72C4-4879-A28B-78EF9CD49123}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536B8C4A-2000-4EC9-8A82-61F5969FA626}" type="presParOf" srcId="{EA28E10D-B361-42F3-A5B0-5B98DCA1FD1B}" destId="{C0435CFA-F068-41C8-9BA0-9435A1ECF189}" srcOrd="5" destOrd="0" presId="urn:microsoft.com/office/officeart/2005/8/layout/radial1"/>
    <dgm:cxn modelId="{51F8E430-387F-47ED-9151-08A00DC0914B}" type="presParOf" srcId="{C0435CFA-F068-41C8-9BA0-9435A1ECF189}" destId="{F506503F-514D-4C0C-B8FD-331C371B0761}" srcOrd="0" destOrd="0" presId="urn:microsoft.com/office/officeart/2005/8/layout/radial1"/>
    <dgm:cxn modelId="{49423965-E9A2-4316-A4D8-A462F7B28A43}" type="presParOf" srcId="{EA28E10D-B361-42F3-A5B0-5B98DCA1FD1B}" destId="{2B2CFFC9-6A41-47A2-8297-83CE42FCCAEF}" srcOrd="6" destOrd="0" presId="urn:microsoft.com/office/officeart/2005/8/layout/radial1"/>
    <dgm:cxn modelId="{2279BA2A-DAA2-4B7D-B9F7-BCF46C82F7E1}" type="presParOf" srcId="{EA28E10D-B361-42F3-A5B0-5B98DCA1FD1B}" destId="{E08CB60F-287A-41B8-9597-EA10040D7090}" srcOrd="7" destOrd="0" presId="urn:microsoft.com/office/officeart/2005/8/layout/radial1"/>
    <dgm:cxn modelId="{F5225DFA-092E-4134-8C4A-C14BAECCDDCC}" type="presParOf" srcId="{E08CB60F-287A-41B8-9597-EA10040D7090}" destId="{0869C10A-2CBD-4ADB-8BA3-985599135CB7}" srcOrd="0" destOrd="0" presId="urn:microsoft.com/office/officeart/2005/8/layout/radial1"/>
    <dgm:cxn modelId="{5AFBE33B-4251-4540-B506-4ACD95F5F8C9}" type="presParOf" srcId="{EA28E10D-B361-42F3-A5B0-5B98DCA1FD1B}" destId="{EFF831E9-821B-4A29-95CB-B3BC6D551D9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Zona primaria aduanera</a:t>
          </a:r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/>
      <dgm:spPr/>
      <dgm:t>
        <a:bodyPr/>
        <a:lstStyle/>
        <a:p>
          <a:r>
            <a:rPr lang="es-ES" dirty="0"/>
            <a:t>Territorio nacional habilitado por</a:t>
          </a:r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/>
      <dgm:spPr/>
      <dgm:t>
        <a:bodyPr/>
        <a:lstStyle/>
        <a:p>
          <a:r>
            <a:rPr lang="es-ES" dirty="0"/>
            <a:t>La DIAN para realizar </a:t>
          </a:r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7C9D1931-9B47-4ACD-BBE1-0776E7251CE2}">
      <dgm:prSet phldrT="[Texto]"/>
      <dgm:spPr/>
      <dgm:t>
        <a:bodyPr/>
        <a:lstStyle/>
        <a:p>
          <a:r>
            <a:rPr lang="es-ES" dirty="0"/>
            <a:t>La recepción, embarque</a:t>
          </a:r>
        </a:p>
      </dgm:t>
    </dgm:pt>
    <dgm:pt modelId="{7E631A80-1152-4C80-B9C6-ED394CAB80AB}" type="parTrans" cxnId="{9FE35458-C916-4B8A-98F9-3127627C08AC}">
      <dgm:prSet/>
      <dgm:spPr/>
      <dgm:t>
        <a:bodyPr/>
        <a:lstStyle/>
        <a:p>
          <a:endParaRPr lang="es-ES"/>
        </a:p>
      </dgm:t>
    </dgm:pt>
    <dgm:pt modelId="{7879D707-D9BF-4F2B-B944-276812FD8C64}" type="sibTrans" cxnId="{9FE35458-C916-4B8A-98F9-3127627C08AC}">
      <dgm:prSet/>
      <dgm:spPr/>
      <dgm:t>
        <a:bodyPr/>
        <a:lstStyle/>
        <a:p>
          <a:endParaRPr lang="es-ES"/>
        </a:p>
      </dgm:t>
    </dgm:pt>
    <dgm:pt modelId="{E602B6BD-5B03-451F-A0D3-168237BFA617}">
      <dgm:prSet phldrT="[Texto]"/>
      <dgm:spPr/>
      <dgm:t>
        <a:bodyPr/>
        <a:lstStyle/>
        <a:p>
          <a:r>
            <a:rPr lang="es-ES" dirty="0"/>
            <a:t>Almacenamiento y movilización en el país</a:t>
          </a:r>
        </a:p>
      </dgm:t>
    </dgm:pt>
    <dgm:pt modelId="{CDB33D7B-8128-4DF1-AF49-ECFFD22DB79C}" type="parTrans" cxnId="{E57FA5E5-75D9-479C-AE7F-EA4DE5C58BA4}">
      <dgm:prSet/>
      <dgm:spPr/>
      <dgm:t>
        <a:bodyPr/>
        <a:lstStyle/>
        <a:p>
          <a:endParaRPr lang="es-ES"/>
        </a:p>
      </dgm:t>
    </dgm:pt>
    <dgm:pt modelId="{BF78AED7-72C4-4879-A28B-78EF9CD49123}" type="sibTrans" cxnId="{E57FA5E5-75D9-479C-AE7F-EA4DE5C58BA4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4"/>
      <dgm:spPr/>
    </dgm:pt>
    <dgm:pt modelId="{5F71DFA6-FB30-4E22-8053-5D15A0AD73E9}" type="pres">
      <dgm:prSet presAssocID="{6EAFC910-61F3-43B5-8834-68165E75608F}" presName="connTx" presStyleLbl="parChTrans1D2" presStyleIdx="0" presStyleCnt="4"/>
      <dgm:spPr/>
    </dgm:pt>
    <dgm:pt modelId="{80ED9751-B0C3-4336-8210-957574068AE6}" type="pres">
      <dgm:prSet presAssocID="{58B71999-7B5B-444A-AE5E-5E864FED9B6C}" presName="node" presStyleLbl="node1" presStyleIdx="0" presStyleCnt="4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4"/>
      <dgm:spPr/>
    </dgm:pt>
    <dgm:pt modelId="{0C10CF51-EDB4-4B2F-B051-D36D276E0E9E}" type="pres">
      <dgm:prSet presAssocID="{3341FAC5-D48B-481E-ABFC-64F029D299A8}" presName="connTx" presStyleLbl="parChTrans1D2" presStyleIdx="1" presStyleCnt="4"/>
      <dgm:spPr/>
    </dgm:pt>
    <dgm:pt modelId="{365D810D-C263-4446-86B5-B349EC7924DF}" type="pres">
      <dgm:prSet presAssocID="{D36F6457-9D44-4034-AA82-D490424B8F24}" presName="node" presStyleLbl="node1" presStyleIdx="1" presStyleCnt="4">
        <dgm:presLayoutVars>
          <dgm:bulletEnabled val="1"/>
        </dgm:presLayoutVars>
      </dgm:prSet>
      <dgm:spPr/>
    </dgm:pt>
    <dgm:pt modelId="{C0435CFA-F068-41C8-9BA0-9435A1ECF189}" type="pres">
      <dgm:prSet presAssocID="{7E631A80-1152-4C80-B9C6-ED394CAB80AB}" presName="Name9" presStyleLbl="parChTrans1D2" presStyleIdx="2" presStyleCnt="4"/>
      <dgm:spPr/>
    </dgm:pt>
    <dgm:pt modelId="{F506503F-514D-4C0C-B8FD-331C371B0761}" type="pres">
      <dgm:prSet presAssocID="{7E631A80-1152-4C80-B9C6-ED394CAB80AB}" presName="connTx" presStyleLbl="parChTrans1D2" presStyleIdx="2" presStyleCnt="4"/>
      <dgm:spPr/>
    </dgm:pt>
    <dgm:pt modelId="{2B2CFFC9-6A41-47A2-8297-83CE42FCCAEF}" type="pres">
      <dgm:prSet presAssocID="{7C9D1931-9B47-4ACD-BBE1-0776E7251CE2}" presName="node" presStyleLbl="node1" presStyleIdx="2" presStyleCnt="4">
        <dgm:presLayoutVars>
          <dgm:bulletEnabled val="1"/>
        </dgm:presLayoutVars>
      </dgm:prSet>
      <dgm:spPr/>
    </dgm:pt>
    <dgm:pt modelId="{E08CB60F-287A-41B8-9597-EA10040D7090}" type="pres">
      <dgm:prSet presAssocID="{CDB33D7B-8128-4DF1-AF49-ECFFD22DB79C}" presName="Name9" presStyleLbl="parChTrans1D2" presStyleIdx="3" presStyleCnt="4"/>
      <dgm:spPr/>
    </dgm:pt>
    <dgm:pt modelId="{0869C10A-2CBD-4ADB-8BA3-985599135CB7}" type="pres">
      <dgm:prSet presAssocID="{CDB33D7B-8128-4DF1-AF49-ECFFD22DB79C}" presName="connTx" presStyleLbl="parChTrans1D2" presStyleIdx="3" presStyleCnt="4"/>
      <dgm:spPr/>
    </dgm:pt>
    <dgm:pt modelId="{EFF831E9-821B-4A29-95CB-B3BC6D551D9D}" type="pres">
      <dgm:prSet presAssocID="{E602B6BD-5B03-451F-A0D3-168237BFA617}" presName="node" presStyleLbl="node1" presStyleIdx="3" presStyleCnt="4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0186BB4A-85D6-47B9-8C9A-6B4D46D8794D}" type="presOf" srcId="{CDB33D7B-8128-4DF1-AF49-ECFFD22DB79C}" destId="{E08CB60F-287A-41B8-9597-EA10040D7090}" srcOrd="0" destOrd="0" presId="urn:microsoft.com/office/officeart/2005/8/layout/radial1"/>
    <dgm:cxn modelId="{9FE35458-C916-4B8A-98F9-3127627C08AC}" srcId="{0B29B376-7E37-4CA0-AFE3-0DF2D2C56F9D}" destId="{7C9D1931-9B47-4ACD-BBE1-0776E7251CE2}" srcOrd="2" destOrd="0" parTransId="{7E631A80-1152-4C80-B9C6-ED394CAB80AB}" sibTransId="{7879D707-D9BF-4F2B-B944-276812FD8C64}"/>
    <dgm:cxn modelId="{FB464C5A-32A6-434C-A623-C4D4BF003471}" type="presOf" srcId="{7E631A80-1152-4C80-B9C6-ED394CAB80AB}" destId="{C0435CFA-F068-41C8-9BA0-9435A1ECF189}" srcOrd="0" destOrd="0" presId="urn:microsoft.com/office/officeart/2005/8/layout/radial1"/>
    <dgm:cxn modelId="{662D508B-3C24-4CEE-B1F7-7B5AE00B5310}" type="presOf" srcId="{7E631A80-1152-4C80-B9C6-ED394CAB80AB}" destId="{F506503F-514D-4C0C-B8FD-331C371B0761}" srcOrd="1" destOrd="0" presId="urn:microsoft.com/office/officeart/2005/8/layout/radial1"/>
    <dgm:cxn modelId="{EAE9558B-BEA2-4E60-824F-24A864938821}" type="presOf" srcId="{7C9D1931-9B47-4ACD-BBE1-0776E7251CE2}" destId="{2B2CFFC9-6A41-47A2-8297-83CE42FCCAEF}" srcOrd="0" destOrd="0" presId="urn:microsoft.com/office/officeart/2005/8/layout/radial1"/>
    <dgm:cxn modelId="{CC0A9795-667A-4864-BD59-26AAA6C1B00D}" type="presOf" srcId="{CDB33D7B-8128-4DF1-AF49-ECFFD22DB79C}" destId="{0869C10A-2CBD-4ADB-8BA3-985599135CB7}" srcOrd="1" destOrd="0" presId="urn:microsoft.com/office/officeart/2005/8/layout/radial1"/>
    <dgm:cxn modelId="{474F23C3-C080-4975-A660-C33F6993C2F5}" type="presOf" srcId="{E602B6BD-5B03-451F-A0D3-168237BFA617}" destId="{EFF831E9-821B-4A29-95CB-B3BC6D551D9D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E57FA5E5-75D9-479C-AE7F-EA4DE5C58BA4}" srcId="{0B29B376-7E37-4CA0-AFE3-0DF2D2C56F9D}" destId="{E602B6BD-5B03-451F-A0D3-168237BFA617}" srcOrd="3" destOrd="0" parTransId="{CDB33D7B-8128-4DF1-AF49-ECFFD22DB79C}" sibTransId="{BF78AED7-72C4-4879-A28B-78EF9CD49123}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536B8C4A-2000-4EC9-8A82-61F5969FA626}" type="presParOf" srcId="{EA28E10D-B361-42F3-A5B0-5B98DCA1FD1B}" destId="{C0435CFA-F068-41C8-9BA0-9435A1ECF189}" srcOrd="5" destOrd="0" presId="urn:microsoft.com/office/officeart/2005/8/layout/radial1"/>
    <dgm:cxn modelId="{51F8E430-387F-47ED-9151-08A00DC0914B}" type="presParOf" srcId="{C0435CFA-F068-41C8-9BA0-9435A1ECF189}" destId="{F506503F-514D-4C0C-B8FD-331C371B0761}" srcOrd="0" destOrd="0" presId="urn:microsoft.com/office/officeart/2005/8/layout/radial1"/>
    <dgm:cxn modelId="{49423965-E9A2-4316-A4D8-A462F7B28A43}" type="presParOf" srcId="{EA28E10D-B361-42F3-A5B0-5B98DCA1FD1B}" destId="{2B2CFFC9-6A41-47A2-8297-83CE42FCCAEF}" srcOrd="6" destOrd="0" presId="urn:microsoft.com/office/officeart/2005/8/layout/radial1"/>
    <dgm:cxn modelId="{2279BA2A-DAA2-4B7D-B9F7-BCF46C82F7E1}" type="presParOf" srcId="{EA28E10D-B361-42F3-A5B0-5B98DCA1FD1B}" destId="{E08CB60F-287A-41B8-9597-EA10040D7090}" srcOrd="7" destOrd="0" presId="urn:microsoft.com/office/officeart/2005/8/layout/radial1"/>
    <dgm:cxn modelId="{F5225DFA-092E-4134-8C4A-C14BAECCDDCC}" type="presParOf" srcId="{E08CB60F-287A-41B8-9597-EA10040D7090}" destId="{0869C10A-2CBD-4ADB-8BA3-985599135CB7}" srcOrd="0" destOrd="0" presId="urn:microsoft.com/office/officeart/2005/8/layout/radial1"/>
    <dgm:cxn modelId="{5AFBE33B-4251-4540-B506-4ACD95F5F8C9}" type="presParOf" srcId="{EA28E10D-B361-42F3-A5B0-5B98DCA1FD1B}" destId="{EFF831E9-821B-4A29-95CB-B3BC6D551D9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Unidad</a:t>
          </a:r>
          <a:r>
            <a:rPr lang="es-ES" baseline="0" dirty="0"/>
            <a:t> de carga</a:t>
          </a:r>
          <a:endParaRPr lang="es-ES" dirty="0"/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/>
      <dgm:spPr/>
      <dgm:t>
        <a:bodyPr/>
        <a:lstStyle/>
        <a:p>
          <a:r>
            <a:rPr lang="es-ES" dirty="0"/>
            <a:t>Agrupación de mercancía </a:t>
          </a:r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/>
      <dgm:spPr/>
      <dgm:t>
        <a:bodyPr/>
        <a:lstStyle/>
        <a:p>
          <a:r>
            <a:rPr lang="es-ES" dirty="0"/>
            <a:t>Permite su movilización </a:t>
          </a:r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7C9D1931-9B47-4ACD-BBE1-0776E7251CE2}">
      <dgm:prSet phldrT="[Texto]"/>
      <dgm:spPr/>
      <dgm:t>
        <a:bodyPr/>
        <a:lstStyle/>
        <a:p>
          <a:r>
            <a:rPr lang="es-ES" dirty="0"/>
            <a:t>Transporte y remolcado</a:t>
          </a:r>
        </a:p>
      </dgm:t>
    </dgm:pt>
    <dgm:pt modelId="{7E631A80-1152-4C80-B9C6-ED394CAB80AB}" type="parTrans" cxnId="{9FE35458-C916-4B8A-98F9-3127627C08AC}">
      <dgm:prSet/>
      <dgm:spPr/>
      <dgm:t>
        <a:bodyPr/>
        <a:lstStyle/>
        <a:p>
          <a:endParaRPr lang="es-ES"/>
        </a:p>
      </dgm:t>
    </dgm:pt>
    <dgm:pt modelId="{7879D707-D9BF-4F2B-B944-276812FD8C64}" type="sibTrans" cxnId="{9FE35458-C916-4B8A-98F9-3127627C08AC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3"/>
      <dgm:spPr/>
    </dgm:pt>
    <dgm:pt modelId="{5F71DFA6-FB30-4E22-8053-5D15A0AD73E9}" type="pres">
      <dgm:prSet presAssocID="{6EAFC910-61F3-43B5-8834-68165E75608F}" presName="connTx" presStyleLbl="parChTrans1D2" presStyleIdx="0" presStyleCnt="3"/>
      <dgm:spPr/>
    </dgm:pt>
    <dgm:pt modelId="{80ED9751-B0C3-4336-8210-957574068AE6}" type="pres">
      <dgm:prSet presAssocID="{58B71999-7B5B-444A-AE5E-5E864FED9B6C}" presName="node" presStyleLbl="node1" presStyleIdx="0" presStyleCnt="3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3"/>
      <dgm:spPr/>
    </dgm:pt>
    <dgm:pt modelId="{0C10CF51-EDB4-4B2F-B051-D36D276E0E9E}" type="pres">
      <dgm:prSet presAssocID="{3341FAC5-D48B-481E-ABFC-64F029D299A8}" presName="connTx" presStyleLbl="parChTrans1D2" presStyleIdx="1" presStyleCnt="3"/>
      <dgm:spPr/>
    </dgm:pt>
    <dgm:pt modelId="{365D810D-C263-4446-86B5-B349EC7924DF}" type="pres">
      <dgm:prSet presAssocID="{D36F6457-9D44-4034-AA82-D490424B8F24}" presName="node" presStyleLbl="node1" presStyleIdx="1" presStyleCnt="3">
        <dgm:presLayoutVars>
          <dgm:bulletEnabled val="1"/>
        </dgm:presLayoutVars>
      </dgm:prSet>
      <dgm:spPr/>
    </dgm:pt>
    <dgm:pt modelId="{C0435CFA-F068-41C8-9BA0-9435A1ECF189}" type="pres">
      <dgm:prSet presAssocID="{7E631A80-1152-4C80-B9C6-ED394CAB80AB}" presName="Name9" presStyleLbl="parChTrans1D2" presStyleIdx="2" presStyleCnt="3"/>
      <dgm:spPr/>
    </dgm:pt>
    <dgm:pt modelId="{F506503F-514D-4C0C-B8FD-331C371B0761}" type="pres">
      <dgm:prSet presAssocID="{7E631A80-1152-4C80-B9C6-ED394CAB80AB}" presName="connTx" presStyleLbl="parChTrans1D2" presStyleIdx="2" presStyleCnt="3"/>
      <dgm:spPr/>
    </dgm:pt>
    <dgm:pt modelId="{2B2CFFC9-6A41-47A2-8297-83CE42FCCAEF}" type="pres">
      <dgm:prSet presAssocID="{7C9D1931-9B47-4ACD-BBE1-0776E7251CE2}" presName="node" presStyleLbl="node1" presStyleIdx="2" presStyleCnt="3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9FE35458-C916-4B8A-98F9-3127627C08AC}" srcId="{0B29B376-7E37-4CA0-AFE3-0DF2D2C56F9D}" destId="{7C9D1931-9B47-4ACD-BBE1-0776E7251CE2}" srcOrd="2" destOrd="0" parTransId="{7E631A80-1152-4C80-B9C6-ED394CAB80AB}" sibTransId="{7879D707-D9BF-4F2B-B944-276812FD8C64}"/>
    <dgm:cxn modelId="{FB464C5A-32A6-434C-A623-C4D4BF003471}" type="presOf" srcId="{7E631A80-1152-4C80-B9C6-ED394CAB80AB}" destId="{C0435CFA-F068-41C8-9BA0-9435A1ECF189}" srcOrd="0" destOrd="0" presId="urn:microsoft.com/office/officeart/2005/8/layout/radial1"/>
    <dgm:cxn modelId="{662D508B-3C24-4CEE-B1F7-7B5AE00B5310}" type="presOf" srcId="{7E631A80-1152-4C80-B9C6-ED394CAB80AB}" destId="{F506503F-514D-4C0C-B8FD-331C371B0761}" srcOrd="1" destOrd="0" presId="urn:microsoft.com/office/officeart/2005/8/layout/radial1"/>
    <dgm:cxn modelId="{EAE9558B-BEA2-4E60-824F-24A864938821}" type="presOf" srcId="{7C9D1931-9B47-4ACD-BBE1-0776E7251CE2}" destId="{2B2CFFC9-6A41-47A2-8297-83CE42FCCAEF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536B8C4A-2000-4EC9-8A82-61F5969FA626}" type="presParOf" srcId="{EA28E10D-B361-42F3-A5B0-5B98DCA1FD1B}" destId="{C0435CFA-F068-41C8-9BA0-9435A1ECF189}" srcOrd="5" destOrd="0" presId="urn:microsoft.com/office/officeart/2005/8/layout/radial1"/>
    <dgm:cxn modelId="{51F8E430-387F-47ED-9151-08A00DC0914B}" type="presParOf" srcId="{C0435CFA-F068-41C8-9BA0-9435A1ECF189}" destId="{F506503F-514D-4C0C-B8FD-331C371B0761}" srcOrd="0" destOrd="0" presId="urn:microsoft.com/office/officeart/2005/8/layout/radial1"/>
    <dgm:cxn modelId="{49423965-E9A2-4316-A4D8-A462F7B28A43}" type="presParOf" srcId="{EA28E10D-B361-42F3-A5B0-5B98DCA1FD1B}" destId="{2B2CFFC9-6A41-47A2-8297-83CE42FCCAEF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B1ACADA4-85E1-4D70-A4DE-AEA79CFFE57E}" type="doc">
      <dgm:prSet loTypeId="urn:microsoft.com/office/officeart/2005/8/layout/radial6" loCatId="cycle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12D54690-CD10-48FC-9EDA-865C6154163B}">
      <dgm:prSet phldrT="[Texto]"/>
      <dgm:spPr/>
      <dgm:t>
        <a:bodyPr/>
        <a:lstStyle/>
        <a:p>
          <a:r>
            <a:rPr lang="es-ES" dirty="0"/>
            <a:t>Zona secundaria</a:t>
          </a:r>
        </a:p>
      </dgm:t>
    </dgm:pt>
    <dgm:pt modelId="{CFCF7813-14BC-4105-9880-46617A78AE4D}" type="parTrans" cxnId="{DEAC21F9-CA9E-45F4-8622-C16551B8D5A0}">
      <dgm:prSet/>
      <dgm:spPr/>
      <dgm:t>
        <a:bodyPr/>
        <a:lstStyle/>
        <a:p>
          <a:endParaRPr lang="es-ES"/>
        </a:p>
      </dgm:t>
    </dgm:pt>
    <dgm:pt modelId="{E757AF30-3216-4A2E-B11A-00D7D8643715}" type="sibTrans" cxnId="{DEAC21F9-CA9E-45F4-8622-C16551B8D5A0}">
      <dgm:prSet/>
      <dgm:spPr/>
      <dgm:t>
        <a:bodyPr/>
        <a:lstStyle/>
        <a:p>
          <a:endParaRPr lang="es-ES"/>
        </a:p>
      </dgm:t>
    </dgm:pt>
    <dgm:pt modelId="{78FBAE1A-B487-4B4F-B5BA-93B4A531ED37}">
      <dgm:prSet phldrT="[Texto]"/>
      <dgm:spPr/>
      <dgm:t>
        <a:bodyPr/>
        <a:lstStyle/>
        <a:p>
          <a:r>
            <a:rPr lang="es-ES" dirty="0"/>
            <a:t>Parte del territorio nacional</a:t>
          </a:r>
        </a:p>
      </dgm:t>
    </dgm:pt>
    <dgm:pt modelId="{648DD10C-67E8-45AD-B47D-8C7F71C09552}" type="parTrans" cxnId="{F88AA112-6C9D-498B-8E8F-05A5353E8085}">
      <dgm:prSet/>
      <dgm:spPr/>
      <dgm:t>
        <a:bodyPr/>
        <a:lstStyle/>
        <a:p>
          <a:endParaRPr lang="es-ES"/>
        </a:p>
      </dgm:t>
    </dgm:pt>
    <dgm:pt modelId="{3E04085B-9371-477E-9FF4-5D395C20BE08}" type="sibTrans" cxnId="{F88AA112-6C9D-498B-8E8F-05A5353E8085}">
      <dgm:prSet/>
      <dgm:spPr/>
      <dgm:t>
        <a:bodyPr/>
        <a:lstStyle/>
        <a:p>
          <a:endParaRPr lang="es-ES"/>
        </a:p>
      </dgm:t>
    </dgm:pt>
    <dgm:pt modelId="{5F088467-9AEB-439E-BD6D-DC497687A8E8}">
      <dgm:prSet phldrT="[Texto]"/>
      <dgm:spPr/>
      <dgm:t>
        <a:bodyPr/>
        <a:lstStyle/>
        <a:p>
          <a:r>
            <a:rPr lang="es-ES" dirty="0"/>
            <a:t>Donde la administración</a:t>
          </a:r>
        </a:p>
      </dgm:t>
    </dgm:pt>
    <dgm:pt modelId="{020ED72E-F15F-4B81-957C-251A5B648896}" type="parTrans" cxnId="{E4EA400C-8979-41CC-A590-F4C490FD3A4D}">
      <dgm:prSet/>
      <dgm:spPr/>
      <dgm:t>
        <a:bodyPr/>
        <a:lstStyle/>
        <a:p>
          <a:endParaRPr lang="es-ES"/>
        </a:p>
      </dgm:t>
    </dgm:pt>
    <dgm:pt modelId="{8791192A-14A0-4E50-9559-918F249B5B69}" type="sibTrans" cxnId="{E4EA400C-8979-41CC-A590-F4C490FD3A4D}">
      <dgm:prSet/>
      <dgm:spPr/>
      <dgm:t>
        <a:bodyPr/>
        <a:lstStyle/>
        <a:p>
          <a:endParaRPr lang="es-ES"/>
        </a:p>
      </dgm:t>
    </dgm:pt>
    <dgm:pt modelId="{B53DEFD9-E387-448D-AF71-1B074BFD2655}">
      <dgm:prSet phldrT="[Texto]"/>
      <dgm:spPr/>
      <dgm:t>
        <a:bodyPr/>
        <a:lstStyle/>
        <a:p>
          <a:r>
            <a:rPr lang="es-ES" dirty="0"/>
            <a:t>Ejerce sus operaciones</a:t>
          </a:r>
        </a:p>
      </dgm:t>
    </dgm:pt>
    <dgm:pt modelId="{A58524A6-6CC1-4A16-A7FF-8433EE0ADEAA}" type="parTrans" cxnId="{5C34CD1E-30F6-48E4-85A1-EBA8CF29ECAA}">
      <dgm:prSet/>
      <dgm:spPr/>
      <dgm:t>
        <a:bodyPr/>
        <a:lstStyle/>
        <a:p>
          <a:endParaRPr lang="es-ES"/>
        </a:p>
      </dgm:t>
    </dgm:pt>
    <dgm:pt modelId="{8378B78B-9625-4D2E-970E-4E349995644E}" type="sibTrans" cxnId="{5C34CD1E-30F6-48E4-85A1-EBA8CF29ECAA}">
      <dgm:prSet/>
      <dgm:spPr/>
      <dgm:t>
        <a:bodyPr/>
        <a:lstStyle/>
        <a:p>
          <a:endParaRPr lang="es-ES"/>
        </a:p>
      </dgm:t>
    </dgm:pt>
    <dgm:pt modelId="{5F12B9B6-9E68-497B-927F-012DA717BC45}">
      <dgm:prSet phldrT="[Texto]"/>
      <dgm:spPr/>
      <dgm:t>
        <a:bodyPr/>
        <a:lstStyle/>
        <a:p>
          <a:r>
            <a:rPr lang="es-ES" dirty="0"/>
            <a:t>De </a:t>
          </a:r>
          <a:r>
            <a:rPr lang="es-CO" dirty="0"/>
            <a:t>legalización y retenciones </a:t>
          </a:r>
          <a:endParaRPr lang="es-ES" dirty="0"/>
        </a:p>
      </dgm:t>
    </dgm:pt>
    <dgm:pt modelId="{BCF2F744-0528-43D7-997B-8EE4BE13F063}" type="parTrans" cxnId="{3076B21B-09EF-4E9C-8777-8CBE6BC5AC28}">
      <dgm:prSet/>
      <dgm:spPr/>
      <dgm:t>
        <a:bodyPr/>
        <a:lstStyle/>
        <a:p>
          <a:endParaRPr lang="es-ES"/>
        </a:p>
      </dgm:t>
    </dgm:pt>
    <dgm:pt modelId="{A4F1E532-6A6F-4C1F-AA98-04CE6A40C506}" type="sibTrans" cxnId="{3076B21B-09EF-4E9C-8777-8CBE6BC5AC28}">
      <dgm:prSet/>
      <dgm:spPr/>
      <dgm:t>
        <a:bodyPr/>
        <a:lstStyle/>
        <a:p>
          <a:endParaRPr lang="es-ES"/>
        </a:p>
      </dgm:t>
    </dgm:pt>
    <dgm:pt modelId="{4526CE23-9648-4BCF-91DF-A868A6772106}" type="pres">
      <dgm:prSet presAssocID="{B1ACADA4-85E1-4D70-A4DE-AEA79CFFE5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507C72-7F2F-4586-978F-9497B70DA90A}" type="pres">
      <dgm:prSet presAssocID="{12D54690-CD10-48FC-9EDA-865C6154163B}" presName="centerShape" presStyleLbl="node0" presStyleIdx="0" presStyleCnt="1"/>
      <dgm:spPr/>
    </dgm:pt>
    <dgm:pt modelId="{0808AD68-8E75-4718-94CE-8CE6A37F05B1}" type="pres">
      <dgm:prSet presAssocID="{78FBAE1A-B487-4B4F-B5BA-93B4A531ED37}" presName="node" presStyleLbl="node1" presStyleIdx="0" presStyleCnt="4">
        <dgm:presLayoutVars>
          <dgm:bulletEnabled val="1"/>
        </dgm:presLayoutVars>
      </dgm:prSet>
      <dgm:spPr/>
    </dgm:pt>
    <dgm:pt modelId="{31BFF305-690F-40A0-A233-1473864BE561}" type="pres">
      <dgm:prSet presAssocID="{78FBAE1A-B487-4B4F-B5BA-93B4A531ED37}" presName="dummy" presStyleCnt="0"/>
      <dgm:spPr/>
    </dgm:pt>
    <dgm:pt modelId="{172C5543-41CB-40E1-983D-364A67E25A88}" type="pres">
      <dgm:prSet presAssocID="{3E04085B-9371-477E-9FF4-5D395C20BE08}" presName="sibTrans" presStyleLbl="sibTrans2D1" presStyleIdx="0" presStyleCnt="4"/>
      <dgm:spPr/>
    </dgm:pt>
    <dgm:pt modelId="{394C1124-5DB1-49B2-BC73-C27C99466203}" type="pres">
      <dgm:prSet presAssocID="{5F088467-9AEB-439E-BD6D-DC497687A8E8}" presName="node" presStyleLbl="node1" presStyleIdx="1" presStyleCnt="4">
        <dgm:presLayoutVars>
          <dgm:bulletEnabled val="1"/>
        </dgm:presLayoutVars>
      </dgm:prSet>
      <dgm:spPr/>
    </dgm:pt>
    <dgm:pt modelId="{AD1B9D2B-2327-4FEA-9F0D-A3977A821536}" type="pres">
      <dgm:prSet presAssocID="{5F088467-9AEB-439E-BD6D-DC497687A8E8}" presName="dummy" presStyleCnt="0"/>
      <dgm:spPr/>
    </dgm:pt>
    <dgm:pt modelId="{B778EE88-23E1-4FA1-AF8A-C636435D422A}" type="pres">
      <dgm:prSet presAssocID="{8791192A-14A0-4E50-9559-918F249B5B69}" presName="sibTrans" presStyleLbl="sibTrans2D1" presStyleIdx="1" presStyleCnt="4"/>
      <dgm:spPr/>
    </dgm:pt>
    <dgm:pt modelId="{F9517CB3-DE31-4AC7-B8EE-C061B4E00740}" type="pres">
      <dgm:prSet presAssocID="{B53DEFD9-E387-448D-AF71-1B074BFD2655}" presName="node" presStyleLbl="node1" presStyleIdx="2" presStyleCnt="4">
        <dgm:presLayoutVars>
          <dgm:bulletEnabled val="1"/>
        </dgm:presLayoutVars>
      </dgm:prSet>
      <dgm:spPr/>
    </dgm:pt>
    <dgm:pt modelId="{A90D85A5-3CF0-43FB-9900-F12D3C0483DD}" type="pres">
      <dgm:prSet presAssocID="{B53DEFD9-E387-448D-AF71-1B074BFD2655}" presName="dummy" presStyleCnt="0"/>
      <dgm:spPr/>
    </dgm:pt>
    <dgm:pt modelId="{A251834D-88E9-4D40-BC46-AF10AA482FD1}" type="pres">
      <dgm:prSet presAssocID="{8378B78B-9625-4D2E-970E-4E349995644E}" presName="sibTrans" presStyleLbl="sibTrans2D1" presStyleIdx="2" presStyleCnt="4"/>
      <dgm:spPr/>
    </dgm:pt>
    <dgm:pt modelId="{90560BD1-EB66-4000-A71B-EC9FE737D3D9}" type="pres">
      <dgm:prSet presAssocID="{5F12B9B6-9E68-497B-927F-012DA717BC45}" presName="node" presStyleLbl="node1" presStyleIdx="3" presStyleCnt="4">
        <dgm:presLayoutVars>
          <dgm:bulletEnabled val="1"/>
        </dgm:presLayoutVars>
      </dgm:prSet>
      <dgm:spPr/>
    </dgm:pt>
    <dgm:pt modelId="{557C8E41-6E96-4399-8111-695DD045F01C}" type="pres">
      <dgm:prSet presAssocID="{5F12B9B6-9E68-497B-927F-012DA717BC45}" presName="dummy" presStyleCnt="0"/>
      <dgm:spPr/>
    </dgm:pt>
    <dgm:pt modelId="{0B953FD2-7E21-4AC6-A539-2B96CBBA4297}" type="pres">
      <dgm:prSet presAssocID="{A4F1E532-6A6F-4C1F-AA98-04CE6A40C506}" presName="sibTrans" presStyleLbl="sibTrans2D1" presStyleIdx="3" presStyleCnt="4"/>
      <dgm:spPr/>
    </dgm:pt>
  </dgm:ptLst>
  <dgm:cxnLst>
    <dgm:cxn modelId="{E4EA400C-8979-41CC-A590-F4C490FD3A4D}" srcId="{12D54690-CD10-48FC-9EDA-865C6154163B}" destId="{5F088467-9AEB-439E-BD6D-DC497687A8E8}" srcOrd="1" destOrd="0" parTransId="{020ED72E-F15F-4B81-957C-251A5B648896}" sibTransId="{8791192A-14A0-4E50-9559-918F249B5B69}"/>
    <dgm:cxn modelId="{F88AA112-6C9D-498B-8E8F-05A5353E8085}" srcId="{12D54690-CD10-48FC-9EDA-865C6154163B}" destId="{78FBAE1A-B487-4B4F-B5BA-93B4A531ED37}" srcOrd="0" destOrd="0" parTransId="{648DD10C-67E8-45AD-B47D-8C7F71C09552}" sibTransId="{3E04085B-9371-477E-9FF4-5D395C20BE08}"/>
    <dgm:cxn modelId="{3076B21B-09EF-4E9C-8777-8CBE6BC5AC28}" srcId="{12D54690-CD10-48FC-9EDA-865C6154163B}" destId="{5F12B9B6-9E68-497B-927F-012DA717BC45}" srcOrd="3" destOrd="0" parTransId="{BCF2F744-0528-43D7-997B-8EE4BE13F063}" sibTransId="{A4F1E532-6A6F-4C1F-AA98-04CE6A40C506}"/>
    <dgm:cxn modelId="{89C0D61B-A171-4856-AB3E-CC8B4AD413C4}" type="presOf" srcId="{78FBAE1A-B487-4B4F-B5BA-93B4A531ED37}" destId="{0808AD68-8E75-4718-94CE-8CE6A37F05B1}" srcOrd="0" destOrd="0" presId="urn:microsoft.com/office/officeart/2005/8/layout/radial6"/>
    <dgm:cxn modelId="{5C34CD1E-30F6-48E4-85A1-EBA8CF29ECAA}" srcId="{12D54690-CD10-48FC-9EDA-865C6154163B}" destId="{B53DEFD9-E387-448D-AF71-1B074BFD2655}" srcOrd="2" destOrd="0" parTransId="{A58524A6-6CC1-4A16-A7FF-8433EE0ADEAA}" sibTransId="{8378B78B-9625-4D2E-970E-4E349995644E}"/>
    <dgm:cxn modelId="{69C1CB25-CFAC-4872-A72E-4C4F82B1AD1E}" type="presOf" srcId="{B53DEFD9-E387-448D-AF71-1B074BFD2655}" destId="{F9517CB3-DE31-4AC7-B8EE-C061B4E00740}" srcOrd="0" destOrd="0" presId="urn:microsoft.com/office/officeart/2005/8/layout/radial6"/>
    <dgm:cxn modelId="{59364B26-C484-47FC-8792-8391FEE31112}" type="presOf" srcId="{A4F1E532-6A6F-4C1F-AA98-04CE6A40C506}" destId="{0B953FD2-7E21-4AC6-A539-2B96CBBA4297}" srcOrd="0" destOrd="0" presId="urn:microsoft.com/office/officeart/2005/8/layout/radial6"/>
    <dgm:cxn modelId="{5BF23C62-8A02-45D2-AE69-AA20A69EAD5B}" type="presOf" srcId="{8378B78B-9625-4D2E-970E-4E349995644E}" destId="{A251834D-88E9-4D40-BC46-AF10AA482FD1}" srcOrd="0" destOrd="0" presId="urn:microsoft.com/office/officeart/2005/8/layout/radial6"/>
    <dgm:cxn modelId="{968BEE62-DB19-4C62-8E62-254A2559019D}" type="presOf" srcId="{3E04085B-9371-477E-9FF4-5D395C20BE08}" destId="{172C5543-41CB-40E1-983D-364A67E25A88}" srcOrd="0" destOrd="0" presId="urn:microsoft.com/office/officeart/2005/8/layout/radial6"/>
    <dgm:cxn modelId="{2404D949-DCB0-4D00-BD74-2D2D23002F31}" type="presOf" srcId="{12D54690-CD10-48FC-9EDA-865C6154163B}" destId="{12507C72-7F2F-4586-978F-9497B70DA90A}" srcOrd="0" destOrd="0" presId="urn:microsoft.com/office/officeart/2005/8/layout/radial6"/>
    <dgm:cxn modelId="{4E505FBA-5B56-461D-B4F5-C8819D0A73BB}" type="presOf" srcId="{8791192A-14A0-4E50-9559-918F249B5B69}" destId="{B778EE88-23E1-4FA1-AF8A-C636435D422A}" srcOrd="0" destOrd="0" presId="urn:microsoft.com/office/officeart/2005/8/layout/radial6"/>
    <dgm:cxn modelId="{291A60D9-EE38-4AEF-93BE-1B8DB67AFC83}" type="presOf" srcId="{B1ACADA4-85E1-4D70-A4DE-AEA79CFFE57E}" destId="{4526CE23-9648-4BCF-91DF-A868A6772106}" srcOrd="0" destOrd="0" presId="urn:microsoft.com/office/officeart/2005/8/layout/radial6"/>
    <dgm:cxn modelId="{DEAC21F9-CA9E-45F4-8622-C16551B8D5A0}" srcId="{B1ACADA4-85E1-4D70-A4DE-AEA79CFFE57E}" destId="{12D54690-CD10-48FC-9EDA-865C6154163B}" srcOrd="0" destOrd="0" parTransId="{CFCF7813-14BC-4105-9880-46617A78AE4D}" sibTransId="{E757AF30-3216-4A2E-B11A-00D7D8643715}"/>
    <dgm:cxn modelId="{7970B7FC-F860-44DC-9F5C-4AB51EB804F0}" type="presOf" srcId="{5F12B9B6-9E68-497B-927F-012DA717BC45}" destId="{90560BD1-EB66-4000-A71B-EC9FE737D3D9}" srcOrd="0" destOrd="0" presId="urn:microsoft.com/office/officeart/2005/8/layout/radial6"/>
    <dgm:cxn modelId="{A605D6FF-34D5-4F6B-A672-F6C613727F09}" type="presOf" srcId="{5F088467-9AEB-439E-BD6D-DC497687A8E8}" destId="{394C1124-5DB1-49B2-BC73-C27C99466203}" srcOrd="0" destOrd="0" presId="urn:microsoft.com/office/officeart/2005/8/layout/radial6"/>
    <dgm:cxn modelId="{7AC53A53-878D-4A3B-B681-5E72A6B405EF}" type="presParOf" srcId="{4526CE23-9648-4BCF-91DF-A868A6772106}" destId="{12507C72-7F2F-4586-978F-9497B70DA90A}" srcOrd="0" destOrd="0" presId="urn:microsoft.com/office/officeart/2005/8/layout/radial6"/>
    <dgm:cxn modelId="{674DD424-34D7-49D0-BBBC-D0CEDD61A15E}" type="presParOf" srcId="{4526CE23-9648-4BCF-91DF-A868A6772106}" destId="{0808AD68-8E75-4718-94CE-8CE6A37F05B1}" srcOrd="1" destOrd="0" presId="urn:microsoft.com/office/officeart/2005/8/layout/radial6"/>
    <dgm:cxn modelId="{BD338822-C558-4A76-8892-A226E309E24F}" type="presParOf" srcId="{4526CE23-9648-4BCF-91DF-A868A6772106}" destId="{31BFF305-690F-40A0-A233-1473864BE561}" srcOrd="2" destOrd="0" presId="urn:microsoft.com/office/officeart/2005/8/layout/radial6"/>
    <dgm:cxn modelId="{54C2ACE8-FE23-40C7-A4DB-775299C4860C}" type="presParOf" srcId="{4526CE23-9648-4BCF-91DF-A868A6772106}" destId="{172C5543-41CB-40E1-983D-364A67E25A88}" srcOrd="3" destOrd="0" presId="urn:microsoft.com/office/officeart/2005/8/layout/radial6"/>
    <dgm:cxn modelId="{63ABDED4-1D75-4943-ADEA-8AE6B73045B7}" type="presParOf" srcId="{4526CE23-9648-4BCF-91DF-A868A6772106}" destId="{394C1124-5DB1-49B2-BC73-C27C99466203}" srcOrd="4" destOrd="0" presId="urn:microsoft.com/office/officeart/2005/8/layout/radial6"/>
    <dgm:cxn modelId="{C6101D33-30F0-44B1-AF8B-C8CAA2370A5C}" type="presParOf" srcId="{4526CE23-9648-4BCF-91DF-A868A6772106}" destId="{AD1B9D2B-2327-4FEA-9F0D-A3977A821536}" srcOrd="5" destOrd="0" presId="urn:microsoft.com/office/officeart/2005/8/layout/radial6"/>
    <dgm:cxn modelId="{CA5D779A-3283-4517-BC25-FBCD262BBA36}" type="presParOf" srcId="{4526CE23-9648-4BCF-91DF-A868A6772106}" destId="{B778EE88-23E1-4FA1-AF8A-C636435D422A}" srcOrd="6" destOrd="0" presId="urn:microsoft.com/office/officeart/2005/8/layout/radial6"/>
    <dgm:cxn modelId="{5B0D0C93-C791-4DC9-BABE-004937A952FA}" type="presParOf" srcId="{4526CE23-9648-4BCF-91DF-A868A6772106}" destId="{F9517CB3-DE31-4AC7-B8EE-C061B4E00740}" srcOrd="7" destOrd="0" presId="urn:microsoft.com/office/officeart/2005/8/layout/radial6"/>
    <dgm:cxn modelId="{D5147D2E-3A1F-4B59-B251-F326DC46163A}" type="presParOf" srcId="{4526CE23-9648-4BCF-91DF-A868A6772106}" destId="{A90D85A5-3CF0-43FB-9900-F12D3C0483DD}" srcOrd="8" destOrd="0" presId="urn:microsoft.com/office/officeart/2005/8/layout/radial6"/>
    <dgm:cxn modelId="{B625DABA-B178-49F6-A64F-312A5B1A2A40}" type="presParOf" srcId="{4526CE23-9648-4BCF-91DF-A868A6772106}" destId="{A251834D-88E9-4D40-BC46-AF10AA482FD1}" srcOrd="9" destOrd="0" presId="urn:microsoft.com/office/officeart/2005/8/layout/radial6"/>
    <dgm:cxn modelId="{D9E85732-D583-45B1-835F-31AF01041F02}" type="presParOf" srcId="{4526CE23-9648-4BCF-91DF-A868A6772106}" destId="{90560BD1-EB66-4000-A71B-EC9FE737D3D9}" srcOrd="10" destOrd="0" presId="urn:microsoft.com/office/officeart/2005/8/layout/radial6"/>
    <dgm:cxn modelId="{B05E2B67-5FF0-4E19-B5EA-6F55451217B6}" type="presParOf" srcId="{4526CE23-9648-4BCF-91DF-A868A6772106}" destId="{557C8E41-6E96-4399-8111-695DD045F01C}" srcOrd="11" destOrd="0" presId="urn:microsoft.com/office/officeart/2005/8/layout/radial6"/>
    <dgm:cxn modelId="{E2E7BFED-0310-49F4-A1CF-4492982539CF}" type="presParOf" srcId="{4526CE23-9648-4BCF-91DF-A868A6772106}" destId="{0B953FD2-7E21-4AC6-A539-2B96CBBA429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ACADA4-85E1-4D70-A4DE-AEA79CFFE57E}" type="doc">
      <dgm:prSet loTypeId="urn:microsoft.com/office/officeart/2005/8/layout/radial6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12D54690-CD10-48FC-9EDA-865C6154163B}">
      <dgm:prSet phldrT="[Texto]"/>
      <dgm:spPr/>
      <dgm:t>
        <a:bodyPr/>
        <a:lstStyle/>
        <a:p>
          <a:r>
            <a:rPr lang="es-ES" dirty="0"/>
            <a:t>Agente aduanero</a:t>
          </a:r>
        </a:p>
      </dgm:t>
    </dgm:pt>
    <dgm:pt modelId="{CFCF7813-14BC-4105-9880-46617A78AE4D}" type="parTrans" cxnId="{DEAC21F9-CA9E-45F4-8622-C16551B8D5A0}">
      <dgm:prSet/>
      <dgm:spPr/>
      <dgm:t>
        <a:bodyPr/>
        <a:lstStyle/>
        <a:p>
          <a:endParaRPr lang="es-ES"/>
        </a:p>
      </dgm:t>
    </dgm:pt>
    <dgm:pt modelId="{E757AF30-3216-4A2E-B11A-00D7D8643715}" type="sibTrans" cxnId="{DEAC21F9-CA9E-45F4-8622-C16551B8D5A0}">
      <dgm:prSet/>
      <dgm:spPr/>
      <dgm:t>
        <a:bodyPr/>
        <a:lstStyle/>
        <a:p>
          <a:endParaRPr lang="es-ES"/>
        </a:p>
      </dgm:t>
    </dgm:pt>
    <dgm:pt modelId="{78FBAE1A-B487-4B4F-B5BA-93B4A531ED37}">
      <dgm:prSet phldrT="[Texto]"/>
      <dgm:spPr/>
      <dgm:t>
        <a:bodyPr/>
        <a:lstStyle/>
        <a:p>
          <a:r>
            <a:rPr lang="es-ES" dirty="0"/>
            <a:t>Funcionario oficial</a:t>
          </a:r>
        </a:p>
      </dgm:t>
    </dgm:pt>
    <dgm:pt modelId="{648DD10C-67E8-45AD-B47D-8C7F71C09552}" type="parTrans" cxnId="{F88AA112-6C9D-498B-8E8F-05A5353E8085}">
      <dgm:prSet/>
      <dgm:spPr/>
      <dgm:t>
        <a:bodyPr/>
        <a:lstStyle/>
        <a:p>
          <a:endParaRPr lang="es-ES"/>
        </a:p>
      </dgm:t>
    </dgm:pt>
    <dgm:pt modelId="{3E04085B-9371-477E-9FF4-5D395C20BE08}" type="sibTrans" cxnId="{F88AA112-6C9D-498B-8E8F-05A5353E8085}">
      <dgm:prSet/>
      <dgm:spPr/>
      <dgm:t>
        <a:bodyPr/>
        <a:lstStyle/>
        <a:p>
          <a:endParaRPr lang="es-ES"/>
        </a:p>
      </dgm:t>
    </dgm:pt>
    <dgm:pt modelId="{5F088467-9AEB-439E-BD6D-DC497687A8E8}">
      <dgm:prSet phldrT="[Texto]"/>
      <dgm:spPr/>
      <dgm:t>
        <a:bodyPr/>
        <a:lstStyle/>
        <a:p>
          <a:r>
            <a:rPr lang="es-CO" dirty="0"/>
            <a:t>Intermediario entre </a:t>
          </a:r>
          <a:endParaRPr lang="es-ES" dirty="0"/>
        </a:p>
      </dgm:t>
    </dgm:pt>
    <dgm:pt modelId="{020ED72E-F15F-4B81-957C-251A5B648896}" type="parTrans" cxnId="{E4EA400C-8979-41CC-A590-F4C490FD3A4D}">
      <dgm:prSet/>
      <dgm:spPr/>
      <dgm:t>
        <a:bodyPr/>
        <a:lstStyle/>
        <a:p>
          <a:endParaRPr lang="es-ES"/>
        </a:p>
      </dgm:t>
    </dgm:pt>
    <dgm:pt modelId="{8791192A-14A0-4E50-9559-918F249B5B69}" type="sibTrans" cxnId="{E4EA400C-8979-41CC-A590-F4C490FD3A4D}">
      <dgm:prSet/>
      <dgm:spPr/>
      <dgm:t>
        <a:bodyPr/>
        <a:lstStyle/>
        <a:p>
          <a:endParaRPr lang="es-ES"/>
        </a:p>
      </dgm:t>
    </dgm:pt>
    <dgm:pt modelId="{B53DEFD9-E387-448D-AF71-1B074BFD2655}">
      <dgm:prSet phldrT="[Texto]"/>
      <dgm:spPr/>
      <dgm:t>
        <a:bodyPr/>
        <a:lstStyle/>
        <a:p>
          <a:r>
            <a:rPr lang="es-CO" dirty="0"/>
            <a:t>La autoridad aduanera y </a:t>
          </a:r>
          <a:endParaRPr lang="es-ES" dirty="0"/>
        </a:p>
      </dgm:t>
    </dgm:pt>
    <dgm:pt modelId="{A58524A6-6CC1-4A16-A7FF-8433EE0ADEAA}" type="parTrans" cxnId="{5C34CD1E-30F6-48E4-85A1-EBA8CF29ECAA}">
      <dgm:prSet/>
      <dgm:spPr/>
      <dgm:t>
        <a:bodyPr/>
        <a:lstStyle/>
        <a:p>
          <a:endParaRPr lang="es-ES"/>
        </a:p>
      </dgm:t>
    </dgm:pt>
    <dgm:pt modelId="{8378B78B-9625-4D2E-970E-4E349995644E}" type="sibTrans" cxnId="{5C34CD1E-30F6-48E4-85A1-EBA8CF29ECAA}">
      <dgm:prSet/>
      <dgm:spPr/>
      <dgm:t>
        <a:bodyPr/>
        <a:lstStyle/>
        <a:p>
          <a:endParaRPr lang="es-ES"/>
        </a:p>
      </dgm:t>
    </dgm:pt>
    <dgm:pt modelId="{5F12B9B6-9E68-497B-927F-012DA717BC45}">
      <dgm:prSet phldrT="[Texto]"/>
      <dgm:spPr/>
      <dgm:t>
        <a:bodyPr/>
        <a:lstStyle/>
        <a:p>
          <a:r>
            <a:rPr lang="es-CO" dirty="0"/>
            <a:t>Los importadores o exportadores</a:t>
          </a:r>
          <a:endParaRPr lang="es-ES" dirty="0"/>
        </a:p>
      </dgm:t>
    </dgm:pt>
    <dgm:pt modelId="{BCF2F744-0528-43D7-997B-8EE4BE13F063}" type="parTrans" cxnId="{3076B21B-09EF-4E9C-8777-8CBE6BC5AC28}">
      <dgm:prSet/>
      <dgm:spPr/>
      <dgm:t>
        <a:bodyPr/>
        <a:lstStyle/>
        <a:p>
          <a:endParaRPr lang="es-ES"/>
        </a:p>
      </dgm:t>
    </dgm:pt>
    <dgm:pt modelId="{A4F1E532-6A6F-4C1F-AA98-04CE6A40C506}" type="sibTrans" cxnId="{3076B21B-09EF-4E9C-8777-8CBE6BC5AC28}">
      <dgm:prSet/>
      <dgm:spPr/>
      <dgm:t>
        <a:bodyPr/>
        <a:lstStyle/>
        <a:p>
          <a:endParaRPr lang="es-ES"/>
        </a:p>
      </dgm:t>
    </dgm:pt>
    <dgm:pt modelId="{4526CE23-9648-4BCF-91DF-A868A6772106}" type="pres">
      <dgm:prSet presAssocID="{B1ACADA4-85E1-4D70-A4DE-AEA79CFFE5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507C72-7F2F-4586-978F-9497B70DA90A}" type="pres">
      <dgm:prSet presAssocID="{12D54690-CD10-48FC-9EDA-865C6154163B}" presName="centerShape" presStyleLbl="node0" presStyleIdx="0" presStyleCnt="1"/>
      <dgm:spPr/>
    </dgm:pt>
    <dgm:pt modelId="{0808AD68-8E75-4718-94CE-8CE6A37F05B1}" type="pres">
      <dgm:prSet presAssocID="{78FBAE1A-B487-4B4F-B5BA-93B4A531ED37}" presName="node" presStyleLbl="node1" presStyleIdx="0" presStyleCnt="4">
        <dgm:presLayoutVars>
          <dgm:bulletEnabled val="1"/>
        </dgm:presLayoutVars>
      </dgm:prSet>
      <dgm:spPr/>
    </dgm:pt>
    <dgm:pt modelId="{31BFF305-690F-40A0-A233-1473864BE561}" type="pres">
      <dgm:prSet presAssocID="{78FBAE1A-B487-4B4F-B5BA-93B4A531ED37}" presName="dummy" presStyleCnt="0"/>
      <dgm:spPr/>
    </dgm:pt>
    <dgm:pt modelId="{172C5543-41CB-40E1-983D-364A67E25A88}" type="pres">
      <dgm:prSet presAssocID="{3E04085B-9371-477E-9FF4-5D395C20BE08}" presName="sibTrans" presStyleLbl="sibTrans2D1" presStyleIdx="0" presStyleCnt="4"/>
      <dgm:spPr/>
    </dgm:pt>
    <dgm:pt modelId="{394C1124-5DB1-49B2-BC73-C27C99466203}" type="pres">
      <dgm:prSet presAssocID="{5F088467-9AEB-439E-BD6D-DC497687A8E8}" presName="node" presStyleLbl="node1" presStyleIdx="1" presStyleCnt="4">
        <dgm:presLayoutVars>
          <dgm:bulletEnabled val="1"/>
        </dgm:presLayoutVars>
      </dgm:prSet>
      <dgm:spPr/>
    </dgm:pt>
    <dgm:pt modelId="{AD1B9D2B-2327-4FEA-9F0D-A3977A821536}" type="pres">
      <dgm:prSet presAssocID="{5F088467-9AEB-439E-BD6D-DC497687A8E8}" presName="dummy" presStyleCnt="0"/>
      <dgm:spPr/>
    </dgm:pt>
    <dgm:pt modelId="{B778EE88-23E1-4FA1-AF8A-C636435D422A}" type="pres">
      <dgm:prSet presAssocID="{8791192A-14A0-4E50-9559-918F249B5B69}" presName="sibTrans" presStyleLbl="sibTrans2D1" presStyleIdx="1" presStyleCnt="4"/>
      <dgm:spPr/>
    </dgm:pt>
    <dgm:pt modelId="{F9517CB3-DE31-4AC7-B8EE-C061B4E00740}" type="pres">
      <dgm:prSet presAssocID="{B53DEFD9-E387-448D-AF71-1B074BFD2655}" presName="node" presStyleLbl="node1" presStyleIdx="2" presStyleCnt="4">
        <dgm:presLayoutVars>
          <dgm:bulletEnabled val="1"/>
        </dgm:presLayoutVars>
      </dgm:prSet>
      <dgm:spPr/>
    </dgm:pt>
    <dgm:pt modelId="{A90D85A5-3CF0-43FB-9900-F12D3C0483DD}" type="pres">
      <dgm:prSet presAssocID="{B53DEFD9-E387-448D-AF71-1B074BFD2655}" presName="dummy" presStyleCnt="0"/>
      <dgm:spPr/>
    </dgm:pt>
    <dgm:pt modelId="{A251834D-88E9-4D40-BC46-AF10AA482FD1}" type="pres">
      <dgm:prSet presAssocID="{8378B78B-9625-4D2E-970E-4E349995644E}" presName="sibTrans" presStyleLbl="sibTrans2D1" presStyleIdx="2" presStyleCnt="4"/>
      <dgm:spPr/>
    </dgm:pt>
    <dgm:pt modelId="{90560BD1-EB66-4000-A71B-EC9FE737D3D9}" type="pres">
      <dgm:prSet presAssocID="{5F12B9B6-9E68-497B-927F-012DA717BC45}" presName="node" presStyleLbl="node1" presStyleIdx="3" presStyleCnt="4">
        <dgm:presLayoutVars>
          <dgm:bulletEnabled val="1"/>
        </dgm:presLayoutVars>
      </dgm:prSet>
      <dgm:spPr/>
    </dgm:pt>
    <dgm:pt modelId="{557C8E41-6E96-4399-8111-695DD045F01C}" type="pres">
      <dgm:prSet presAssocID="{5F12B9B6-9E68-497B-927F-012DA717BC45}" presName="dummy" presStyleCnt="0"/>
      <dgm:spPr/>
    </dgm:pt>
    <dgm:pt modelId="{0B953FD2-7E21-4AC6-A539-2B96CBBA4297}" type="pres">
      <dgm:prSet presAssocID="{A4F1E532-6A6F-4C1F-AA98-04CE6A40C506}" presName="sibTrans" presStyleLbl="sibTrans2D1" presStyleIdx="3" presStyleCnt="4"/>
      <dgm:spPr/>
    </dgm:pt>
  </dgm:ptLst>
  <dgm:cxnLst>
    <dgm:cxn modelId="{E4EA400C-8979-41CC-A590-F4C490FD3A4D}" srcId="{12D54690-CD10-48FC-9EDA-865C6154163B}" destId="{5F088467-9AEB-439E-BD6D-DC497687A8E8}" srcOrd="1" destOrd="0" parTransId="{020ED72E-F15F-4B81-957C-251A5B648896}" sibTransId="{8791192A-14A0-4E50-9559-918F249B5B69}"/>
    <dgm:cxn modelId="{F88AA112-6C9D-498B-8E8F-05A5353E8085}" srcId="{12D54690-CD10-48FC-9EDA-865C6154163B}" destId="{78FBAE1A-B487-4B4F-B5BA-93B4A531ED37}" srcOrd="0" destOrd="0" parTransId="{648DD10C-67E8-45AD-B47D-8C7F71C09552}" sibTransId="{3E04085B-9371-477E-9FF4-5D395C20BE08}"/>
    <dgm:cxn modelId="{3076B21B-09EF-4E9C-8777-8CBE6BC5AC28}" srcId="{12D54690-CD10-48FC-9EDA-865C6154163B}" destId="{5F12B9B6-9E68-497B-927F-012DA717BC45}" srcOrd="3" destOrd="0" parTransId="{BCF2F744-0528-43D7-997B-8EE4BE13F063}" sibTransId="{A4F1E532-6A6F-4C1F-AA98-04CE6A40C506}"/>
    <dgm:cxn modelId="{89C0D61B-A171-4856-AB3E-CC8B4AD413C4}" type="presOf" srcId="{78FBAE1A-B487-4B4F-B5BA-93B4A531ED37}" destId="{0808AD68-8E75-4718-94CE-8CE6A37F05B1}" srcOrd="0" destOrd="0" presId="urn:microsoft.com/office/officeart/2005/8/layout/radial6"/>
    <dgm:cxn modelId="{5C34CD1E-30F6-48E4-85A1-EBA8CF29ECAA}" srcId="{12D54690-CD10-48FC-9EDA-865C6154163B}" destId="{B53DEFD9-E387-448D-AF71-1B074BFD2655}" srcOrd="2" destOrd="0" parTransId="{A58524A6-6CC1-4A16-A7FF-8433EE0ADEAA}" sibTransId="{8378B78B-9625-4D2E-970E-4E349995644E}"/>
    <dgm:cxn modelId="{69C1CB25-CFAC-4872-A72E-4C4F82B1AD1E}" type="presOf" srcId="{B53DEFD9-E387-448D-AF71-1B074BFD2655}" destId="{F9517CB3-DE31-4AC7-B8EE-C061B4E00740}" srcOrd="0" destOrd="0" presId="urn:microsoft.com/office/officeart/2005/8/layout/radial6"/>
    <dgm:cxn modelId="{59364B26-C484-47FC-8792-8391FEE31112}" type="presOf" srcId="{A4F1E532-6A6F-4C1F-AA98-04CE6A40C506}" destId="{0B953FD2-7E21-4AC6-A539-2B96CBBA4297}" srcOrd="0" destOrd="0" presId="urn:microsoft.com/office/officeart/2005/8/layout/radial6"/>
    <dgm:cxn modelId="{5BF23C62-8A02-45D2-AE69-AA20A69EAD5B}" type="presOf" srcId="{8378B78B-9625-4D2E-970E-4E349995644E}" destId="{A251834D-88E9-4D40-BC46-AF10AA482FD1}" srcOrd="0" destOrd="0" presId="urn:microsoft.com/office/officeart/2005/8/layout/radial6"/>
    <dgm:cxn modelId="{968BEE62-DB19-4C62-8E62-254A2559019D}" type="presOf" srcId="{3E04085B-9371-477E-9FF4-5D395C20BE08}" destId="{172C5543-41CB-40E1-983D-364A67E25A88}" srcOrd="0" destOrd="0" presId="urn:microsoft.com/office/officeart/2005/8/layout/radial6"/>
    <dgm:cxn modelId="{2404D949-DCB0-4D00-BD74-2D2D23002F31}" type="presOf" srcId="{12D54690-CD10-48FC-9EDA-865C6154163B}" destId="{12507C72-7F2F-4586-978F-9497B70DA90A}" srcOrd="0" destOrd="0" presId="urn:microsoft.com/office/officeart/2005/8/layout/radial6"/>
    <dgm:cxn modelId="{4E505FBA-5B56-461D-B4F5-C8819D0A73BB}" type="presOf" srcId="{8791192A-14A0-4E50-9559-918F249B5B69}" destId="{B778EE88-23E1-4FA1-AF8A-C636435D422A}" srcOrd="0" destOrd="0" presId="urn:microsoft.com/office/officeart/2005/8/layout/radial6"/>
    <dgm:cxn modelId="{291A60D9-EE38-4AEF-93BE-1B8DB67AFC83}" type="presOf" srcId="{B1ACADA4-85E1-4D70-A4DE-AEA79CFFE57E}" destId="{4526CE23-9648-4BCF-91DF-A868A6772106}" srcOrd="0" destOrd="0" presId="urn:microsoft.com/office/officeart/2005/8/layout/radial6"/>
    <dgm:cxn modelId="{DEAC21F9-CA9E-45F4-8622-C16551B8D5A0}" srcId="{B1ACADA4-85E1-4D70-A4DE-AEA79CFFE57E}" destId="{12D54690-CD10-48FC-9EDA-865C6154163B}" srcOrd="0" destOrd="0" parTransId="{CFCF7813-14BC-4105-9880-46617A78AE4D}" sibTransId="{E757AF30-3216-4A2E-B11A-00D7D8643715}"/>
    <dgm:cxn modelId="{7970B7FC-F860-44DC-9F5C-4AB51EB804F0}" type="presOf" srcId="{5F12B9B6-9E68-497B-927F-012DA717BC45}" destId="{90560BD1-EB66-4000-A71B-EC9FE737D3D9}" srcOrd="0" destOrd="0" presId="urn:microsoft.com/office/officeart/2005/8/layout/radial6"/>
    <dgm:cxn modelId="{A605D6FF-34D5-4F6B-A672-F6C613727F09}" type="presOf" srcId="{5F088467-9AEB-439E-BD6D-DC497687A8E8}" destId="{394C1124-5DB1-49B2-BC73-C27C99466203}" srcOrd="0" destOrd="0" presId="urn:microsoft.com/office/officeart/2005/8/layout/radial6"/>
    <dgm:cxn modelId="{7AC53A53-878D-4A3B-B681-5E72A6B405EF}" type="presParOf" srcId="{4526CE23-9648-4BCF-91DF-A868A6772106}" destId="{12507C72-7F2F-4586-978F-9497B70DA90A}" srcOrd="0" destOrd="0" presId="urn:microsoft.com/office/officeart/2005/8/layout/radial6"/>
    <dgm:cxn modelId="{674DD424-34D7-49D0-BBBC-D0CEDD61A15E}" type="presParOf" srcId="{4526CE23-9648-4BCF-91DF-A868A6772106}" destId="{0808AD68-8E75-4718-94CE-8CE6A37F05B1}" srcOrd="1" destOrd="0" presId="urn:microsoft.com/office/officeart/2005/8/layout/radial6"/>
    <dgm:cxn modelId="{BD338822-C558-4A76-8892-A226E309E24F}" type="presParOf" srcId="{4526CE23-9648-4BCF-91DF-A868A6772106}" destId="{31BFF305-690F-40A0-A233-1473864BE561}" srcOrd="2" destOrd="0" presId="urn:microsoft.com/office/officeart/2005/8/layout/radial6"/>
    <dgm:cxn modelId="{54C2ACE8-FE23-40C7-A4DB-775299C4860C}" type="presParOf" srcId="{4526CE23-9648-4BCF-91DF-A868A6772106}" destId="{172C5543-41CB-40E1-983D-364A67E25A88}" srcOrd="3" destOrd="0" presId="urn:microsoft.com/office/officeart/2005/8/layout/radial6"/>
    <dgm:cxn modelId="{63ABDED4-1D75-4943-ADEA-8AE6B73045B7}" type="presParOf" srcId="{4526CE23-9648-4BCF-91DF-A868A6772106}" destId="{394C1124-5DB1-49B2-BC73-C27C99466203}" srcOrd="4" destOrd="0" presId="urn:microsoft.com/office/officeart/2005/8/layout/radial6"/>
    <dgm:cxn modelId="{C6101D33-30F0-44B1-AF8B-C8CAA2370A5C}" type="presParOf" srcId="{4526CE23-9648-4BCF-91DF-A868A6772106}" destId="{AD1B9D2B-2327-4FEA-9F0D-A3977A821536}" srcOrd="5" destOrd="0" presId="urn:microsoft.com/office/officeart/2005/8/layout/radial6"/>
    <dgm:cxn modelId="{CA5D779A-3283-4517-BC25-FBCD262BBA36}" type="presParOf" srcId="{4526CE23-9648-4BCF-91DF-A868A6772106}" destId="{B778EE88-23E1-4FA1-AF8A-C636435D422A}" srcOrd="6" destOrd="0" presId="urn:microsoft.com/office/officeart/2005/8/layout/radial6"/>
    <dgm:cxn modelId="{5B0D0C93-C791-4DC9-BABE-004937A952FA}" type="presParOf" srcId="{4526CE23-9648-4BCF-91DF-A868A6772106}" destId="{F9517CB3-DE31-4AC7-B8EE-C061B4E00740}" srcOrd="7" destOrd="0" presId="urn:microsoft.com/office/officeart/2005/8/layout/radial6"/>
    <dgm:cxn modelId="{D5147D2E-3A1F-4B59-B251-F326DC46163A}" type="presParOf" srcId="{4526CE23-9648-4BCF-91DF-A868A6772106}" destId="{A90D85A5-3CF0-43FB-9900-F12D3C0483DD}" srcOrd="8" destOrd="0" presId="urn:microsoft.com/office/officeart/2005/8/layout/radial6"/>
    <dgm:cxn modelId="{B625DABA-B178-49F6-A64F-312A5B1A2A40}" type="presParOf" srcId="{4526CE23-9648-4BCF-91DF-A868A6772106}" destId="{A251834D-88E9-4D40-BC46-AF10AA482FD1}" srcOrd="9" destOrd="0" presId="urn:microsoft.com/office/officeart/2005/8/layout/radial6"/>
    <dgm:cxn modelId="{D9E85732-D583-45B1-835F-31AF01041F02}" type="presParOf" srcId="{4526CE23-9648-4BCF-91DF-A868A6772106}" destId="{90560BD1-EB66-4000-A71B-EC9FE737D3D9}" srcOrd="10" destOrd="0" presId="urn:microsoft.com/office/officeart/2005/8/layout/radial6"/>
    <dgm:cxn modelId="{B05E2B67-5FF0-4E19-B5EA-6F55451217B6}" type="presParOf" srcId="{4526CE23-9648-4BCF-91DF-A868A6772106}" destId="{557C8E41-6E96-4399-8111-695DD045F01C}" srcOrd="11" destOrd="0" presId="urn:microsoft.com/office/officeart/2005/8/layout/radial6"/>
    <dgm:cxn modelId="{E2E7BFED-0310-49F4-A1CF-4492982539CF}" type="presParOf" srcId="{4526CE23-9648-4BCF-91DF-A868A6772106}" destId="{0B953FD2-7E21-4AC6-A539-2B96CBBA429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B1ACADA4-85E1-4D70-A4DE-AEA79CFFE57E}" type="doc">
      <dgm:prSet loTypeId="urn:microsoft.com/office/officeart/2005/8/layout/radial6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12D54690-CD10-48FC-9EDA-865C6154163B}">
      <dgm:prSet phldrT="[Texto]"/>
      <dgm:spPr/>
      <dgm:t>
        <a:bodyPr/>
        <a:lstStyle/>
        <a:p>
          <a:r>
            <a:rPr lang="es-ES" dirty="0"/>
            <a:t>Zona de tratamiento aduanero especial</a:t>
          </a:r>
        </a:p>
      </dgm:t>
    </dgm:pt>
    <dgm:pt modelId="{CFCF7813-14BC-4105-9880-46617A78AE4D}" type="parTrans" cxnId="{DEAC21F9-CA9E-45F4-8622-C16551B8D5A0}">
      <dgm:prSet/>
      <dgm:spPr/>
      <dgm:t>
        <a:bodyPr/>
        <a:lstStyle/>
        <a:p>
          <a:endParaRPr lang="es-ES"/>
        </a:p>
      </dgm:t>
    </dgm:pt>
    <dgm:pt modelId="{E757AF30-3216-4A2E-B11A-00D7D8643715}" type="sibTrans" cxnId="{DEAC21F9-CA9E-45F4-8622-C16551B8D5A0}">
      <dgm:prSet/>
      <dgm:spPr/>
      <dgm:t>
        <a:bodyPr/>
        <a:lstStyle/>
        <a:p>
          <a:endParaRPr lang="es-ES"/>
        </a:p>
      </dgm:t>
    </dgm:pt>
    <dgm:pt modelId="{78FBAE1A-B487-4B4F-B5BA-93B4A531ED37}">
      <dgm:prSet phldrT="[Texto]"/>
      <dgm:spPr/>
      <dgm:t>
        <a:bodyPr/>
        <a:lstStyle/>
        <a:p>
          <a:r>
            <a:rPr lang="es-ES" dirty="0"/>
            <a:t>Funcionario oficial</a:t>
          </a:r>
        </a:p>
      </dgm:t>
    </dgm:pt>
    <dgm:pt modelId="{648DD10C-67E8-45AD-B47D-8C7F71C09552}" type="parTrans" cxnId="{F88AA112-6C9D-498B-8E8F-05A5353E8085}">
      <dgm:prSet/>
      <dgm:spPr/>
      <dgm:t>
        <a:bodyPr/>
        <a:lstStyle/>
        <a:p>
          <a:endParaRPr lang="es-ES"/>
        </a:p>
      </dgm:t>
    </dgm:pt>
    <dgm:pt modelId="{3E04085B-9371-477E-9FF4-5D395C20BE08}" type="sibTrans" cxnId="{F88AA112-6C9D-498B-8E8F-05A5353E8085}">
      <dgm:prSet/>
      <dgm:spPr/>
      <dgm:t>
        <a:bodyPr/>
        <a:lstStyle/>
        <a:p>
          <a:endParaRPr lang="es-ES"/>
        </a:p>
      </dgm:t>
    </dgm:pt>
    <dgm:pt modelId="{5F088467-9AEB-439E-BD6D-DC497687A8E8}">
      <dgm:prSet phldrT="[Texto]"/>
      <dgm:spPr/>
      <dgm:t>
        <a:bodyPr/>
        <a:lstStyle/>
        <a:p>
          <a:r>
            <a:rPr lang="es-ES" dirty="0"/>
            <a:t>Exige y controla</a:t>
          </a:r>
        </a:p>
      </dgm:t>
    </dgm:pt>
    <dgm:pt modelId="{020ED72E-F15F-4B81-957C-251A5B648896}" type="parTrans" cxnId="{E4EA400C-8979-41CC-A590-F4C490FD3A4D}">
      <dgm:prSet/>
      <dgm:spPr/>
      <dgm:t>
        <a:bodyPr/>
        <a:lstStyle/>
        <a:p>
          <a:endParaRPr lang="es-ES"/>
        </a:p>
      </dgm:t>
    </dgm:pt>
    <dgm:pt modelId="{8791192A-14A0-4E50-9559-918F249B5B69}" type="sibTrans" cxnId="{E4EA400C-8979-41CC-A590-F4C490FD3A4D}">
      <dgm:prSet/>
      <dgm:spPr/>
      <dgm:t>
        <a:bodyPr/>
        <a:lstStyle/>
        <a:p>
          <a:endParaRPr lang="es-ES"/>
        </a:p>
      </dgm:t>
    </dgm:pt>
    <dgm:pt modelId="{B53DEFD9-E387-448D-AF71-1B074BFD2655}">
      <dgm:prSet phldrT="[Texto]"/>
      <dgm:spPr/>
      <dgm:t>
        <a:bodyPr/>
        <a:lstStyle/>
        <a:p>
          <a:r>
            <a:rPr lang="es-ES" dirty="0"/>
            <a:t>El cumplimiento</a:t>
          </a:r>
        </a:p>
      </dgm:t>
    </dgm:pt>
    <dgm:pt modelId="{A58524A6-6CC1-4A16-A7FF-8433EE0ADEAA}" type="parTrans" cxnId="{5C34CD1E-30F6-48E4-85A1-EBA8CF29ECAA}">
      <dgm:prSet/>
      <dgm:spPr/>
      <dgm:t>
        <a:bodyPr/>
        <a:lstStyle/>
        <a:p>
          <a:endParaRPr lang="es-ES"/>
        </a:p>
      </dgm:t>
    </dgm:pt>
    <dgm:pt modelId="{8378B78B-9625-4D2E-970E-4E349995644E}" type="sibTrans" cxnId="{5C34CD1E-30F6-48E4-85A1-EBA8CF29ECAA}">
      <dgm:prSet/>
      <dgm:spPr/>
      <dgm:t>
        <a:bodyPr/>
        <a:lstStyle/>
        <a:p>
          <a:endParaRPr lang="es-ES"/>
        </a:p>
      </dgm:t>
    </dgm:pt>
    <dgm:pt modelId="{5F12B9B6-9E68-497B-927F-012DA717BC45}">
      <dgm:prSet phldrT="[Texto]"/>
      <dgm:spPr/>
      <dgm:t>
        <a:bodyPr/>
        <a:lstStyle/>
        <a:p>
          <a:r>
            <a:rPr lang="es-ES" dirty="0"/>
            <a:t>De normas aduaneras</a:t>
          </a:r>
        </a:p>
      </dgm:t>
    </dgm:pt>
    <dgm:pt modelId="{BCF2F744-0528-43D7-997B-8EE4BE13F063}" type="parTrans" cxnId="{3076B21B-09EF-4E9C-8777-8CBE6BC5AC28}">
      <dgm:prSet/>
      <dgm:spPr/>
      <dgm:t>
        <a:bodyPr/>
        <a:lstStyle/>
        <a:p>
          <a:endParaRPr lang="es-ES"/>
        </a:p>
      </dgm:t>
    </dgm:pt>
    <dgm:pt modelId="{A4F1E532-6A6F-4C1F-AA98-04CE6A40C506}" type="sibTrans" cxnId="{3076B21B-09EF-4E9C-8777-8CBE6BC5AC28}">
      <dgm:prSet/>
      <dgm:spPr/>
      <dgm:t>
        <a:bodyPr/>
        <a:lstStyle/>
        <a:p>
          <a:endParaRPr lang="es-ES"/>
        </a:p>
      </dgm:t>
    </dgm:pt>
    <dgm:pt modelId="{4526CE23-9648-4BCF-91DF-A868A6772106}" type="pres">
      <dgm:prSet presAssocID="{B1ACADA4-85E1-4D70-A4DE-AEA79CFFE5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507C72-7F2F-4586-978F-9497B70DA90A}" type="pres">
      <dgm:prSet presAssocID="{12D54690-CD10-48FC-9EDA-865C6154163B}" presName="centerShape" presStyleLbl="node0" presStyleIdx="0" presStyleCnt="1"/>
      <dgm:spPr/>
    </dgm:pt>
    <dgm:pt modelId="{0808AD68-8E75-4718-94CE-8CE6A37F05B1}" type="pres">
      <dgm:prSet presAssocID="{78FBAE1A-B487-4B4F-B5BA-93B4A531ED37}" presName="node" presStyleLbl="node1" presStyleIdx="0" presStyleCnt="4">
        <dgm:presLayoutVars>
          <dgm:bulletEnabled val="1"/>
        </dgm:presLayoutVars>
      </dgm:prSet>
      <dgm:spPr/>
    </dgm:pt>
    <dgm:pt modelId="{31BFF305-690F-40A0-A233-1473864BE561}" type="pres">
      <dgm:prSet presAssocID="{78FBAE1A-B487-4B4F-B5BA-93B4A531ED37}" presName="dummy" presStyleCnt="0"/>
      <dgm:spPr/>
    </dgm:pt>
    <dgm:pt modelId="{172C5543-41CB-40E1-983D-364A67E25A88}" type="pres">
      <dgm:prSet presAssocID="{3E04085B-9371-477E-9FF4-5D395C20BE08}" presName="sibTrans" presStyleLbl="sibTrans2D1" presStyleIdx="0" presStyleCnt="4"/>
      <dgm:spPr/>
    </dgm:pt>
    <dgm:pt modelId="{394C1124-5DB1-49B2-BC73-C27C99466203}" type="pres">
      <dgm:prSet presAssocID="{5F088467-9AEB-439E-BD6D-DC497687A8E8}" presName="node" presStyleLbl="node1" presStyleIdx="1" presStyleCnt="4">
        <dgm:presLayoutVars>
          <dgm:bulletEnabled val="1"/>
        </dgm:presLayoutVars>
      </dgm:prSet>
      <dgm:spPr/>
    </dgm:pt>
    <dgm:pt modelId="{AD1B9D2B-2327-4FEA-9F0D-A3977A821536}" type="pres">
      <dgm:prSet presAssocID="{5F088467-9AEB-439E-BD6D-DC497687A8E8}" presName="dummy" presStyleCnt="0"/>
      <dgm:spPr/>
    </dgm:pt>
    <dgm:pt modelId="{B778EE88-23E1-4FA1-AF8A-C636435D422A}" type="pres">
      <dgm:prSet presAssocID="{8791192A-14A0-4E50-9559-918F249B5B69}" presName="sibTrans" presStyleLbl="sibTrans2D1" presStyleIdx="1" presStyleCnt="4"/>
      <dgm:spPr/>
    </dgm:pt>
    <dgm:pt modelId="{F9517CB3-DE31-4AC7-B8EE-C061B4E00740}" type="pres">
      <dgm:prSet presAssocID="{B53DEFD9-E387-448D-AF71-1B074BFD2655}" presName="node" presStyleLbl="node1" presStyleIdx="2" presStyleCnt="4">
        <dgm:presLayoutVars>
          <dgm:bulletEnabled val="1"/>
        </dgm:presLayoutVars>
      </dgm:prSet>
      <dgm:spPr/>
    </dgm:pt>
    <dgm:pt modelId="{A90D85A5-3CF0-43FB-9900-F12D3C0483DD}" type="pres">
      <dgm:prSet presAssocID="{B53DEFD9-E387-448D-AF71-1B074BFD2655}" presName="dummy" presStyleCnt="0"/>
      <dgm:spPr/>
    </dgm:pt>
    <dgm:pt modelId="{A251834D-88E9-4D40-BC46-AF10AA482FD1}" type="pres">
      <dgm:prSet presAssocID="{8378B78B-9625-4D2E-970E-4E349995644E}" presName="sibTrans" presStyleLbl="sibTrans2D1" presStyleIdx="2" presStyleCnt="4"/>
      <dgm:spPr/>
    </dgm:pt>
    <dgm:pt modelId="{90560BD1-EB66-4000-A71B-EC9FE737D3D9}" type="pres">
      <dgm:prSet presAssocID="{5F12B9B6-9E68-497B-927F-012DA717BC45}" presName="node" presStyleLbl="node1" presStyleIdx="3" presStyleCnt="4">
        <dgm:presLayoutVars>
          <dgm:bulletEnabled val="1"/>
        </dgm:presLayoutVars>
      </dgm:prSet>
      <dgm:spPr/>
    </dgm:pt>
    <dgm:pt modelId="{557C8E41-6E96-4399-8111-695DD045F01C}" type="pres">
      <dgm:prSet presAssocID="{5F12B9B6-9E68-497B-927F-012DA717BC45}" presName="dummy" presStyleCnt="0"/>
      <dgm:spPr/>
    </dgm:pt>
    <dgm:pt modelId="{0B953FD2-7E21-4AC6-A539-2B96CBBA4297}" type="pres">
      <dgm:prSet presAssocID="{A4F1E532-6A6F-4C1F-AA98-04CE6A40C506}" presName="sibTrans" presStyleLbl="sibTrans2D1" presStyleIdx="3" presStyleCnt="4"/>
      <dgm:spPr/>
    </dgm:pt>
  </dgm:ptLst>
  <dgm:cxnLst>
    <dgm:cxn modelId="{E4EA400C-8979-41CC-A590-F4C490FD3A4D}" srcId="{12D54690-CD10-48FC-9EDA-865C6154163B}" destId="{5F088467-9AEB-439E-BD6D-DC497687A8E8}" srcOrd="1" destOrd="0" parTransId="{020ED72E-F15F-4B81-957C-251A5B648896}" sibTransId="{8791192A-14A0-4E50-9559-918F249B5B69}"/>
    <dgm:cxn modelId="{F88AA112-6C9D-498B-8E8F-05A5353E8085}" srcId="{12D54690-CD10-48FC-9EDA-865C6154163B}" destId="{78FBAE1A-B487-4B4F-B5BA-93B4A531ED37}" srcOrd="0" destOrd="0" parTransId="{648DD10C-67E8-45AD-B47D-8C7F71C09552}" sibTransId="{3E04085B-9371-477E-9FF4-5D395C20BE08}"/>
    <dgm:cxn modelId="{3076B21B-09EF-4E9C-8777-8CBE6BC5AC28}" srcId="{12D54690-CD10-48FC-9EDA-865C6154163B}" destId="{5F12B9B6-9E68-497B-927F-012DA717BC45}" srcOrd="3" destOrd="0" parTransId="{BCF2F744-0528-43D7-997B-8EE4BE13F063}" sibTransId="{A4F1E532-6A6F-4C1F-AA98-04CE6A40C506}"/>
    <dgm:cxn modelId="{89C0D61B-A171-4856-AB3E-CC8B4AD413C4}" type="presOf" srcId="{78FBAE1A-B487-4B4F-B5BA-93B4A531ED37}" destId="{0808AD68-8E75-4718-94CE-8CE6A37F05B1}" srcOrd="0" destOrd="0" presId="urn:microsoft.com/office/officeart/2005/8/layout/radial6"/>
    <dgm:cxn modelId="{5C34CD1E-30F6-48E4-85A1-EBA8CF29ECAA}" srcId="{12D54690-CD10-48FC-9EDA-865C6154163B}" destId="{B53DEFD9-E387-448D-AF71-1B074BFD2655}" srcOrd="2" destOrd="0" parTransId="{A58524A6-6CC1-4A16-A7FF-8433EE0ADEAA}" sibTransId="{8378B78B-9625-4D2E-970E-4E349995644E}"/>
    <dgm:cxn modelId="{69C1CB25-CFAC-4872-A72E-4C4F82B1AD1E}" type="presOf" srcId="{B53DEFD9-E387-448D-AF71-1B074BFD2655}" destId="{F9517CB3-DE31-4AC7-B8EE-C061B4E00740}" srcOrd="0" destOrd="0" presId="urn:microsoft.com/office/officeart/2005/8/layout/radial6"/>
    <dgm:cxn modelId="{59364B26-C484-47FC-8792-8391FEE31112}" type="presOf" srcId="{A4F1E532-6A6F-4C1F-AA98-04CE6A40C506}" destId="{0B953FD2-7E21-4AC6-A539-2B96CBBA4297}" srcOrd="0" destOrd="0" presId="urn:microsoft.com/office/officeart/2005/8/layout/radial6"/>
    <dgm:cxn modelId="{5BF23C62-8A02-45D2-AE69-AA20A69EAD5B}" type="presOf" srcId="{8378B78B-9625-4D2E-970E-4E349995644E}" destId="{A251834D-88E9-4D40-BC46-AF10AA482FD1}" srcOrd="0" destOrd="0" presId="urn:microsoft.com/office/officeart/2005/8/layout/radial6"/>
    <dgm:cxn modelId="{968BEE62-DB19-4C62-8E62-254A2559019D}" type="presOf" srcId="{3E04085B-9371-477E-9FF4-5D395C20BE08}" destId="{172C5543-41CB-40E1-983D-364A67E25A88}" srcOrd="0" destOrd="0" presId="urn:microsoft.com/office/officeart/2005/8/layout/radial6"/>
    <dgm:cxn modelId="{2404D949-DCB0-4D00-BD74-2D2D23002F31}" type="presOf" srcId="{12D54690-CD10-48FC-9EDA-865C6154163B}" destId="{12507C72-7F2F-4586-978F-9497B70DA90A}" srcOrd="0" destOrd="0" presId="urn:microsoft.com/office/officeart/2005/8/layout/radial6"/>
    <dgm:cxn modelId="{4E505FBA-5B56-461D-B4F5-C8819D0A73BB}" type="presOf" srcId="{8791192A-14A0-4E50-9559-918F249B5B69}" destId="{B778EE88-23E1-4FA1-AF8A-C636435D422A}" srcOrd="0" destOrd="0" presId="urn:microsoft.com/office/officeart/2005/8/layout/radial6"/>
    <dgm:cxn modelId="{291A60D9-EE38-4AEF-93BE-1B8DB67AFC83}" type="presOf" srcId="{B1ACADA4-85E1-4D70-A4DE-AEA79CFFE57E}" destId="{4526CE23-9648-4BCF-91DF-A868A6772106}" srcOrd="0" destOrd="0" presId="urn:microsoft.com/office/officeart/2005/8/layout/radial6"/>
    <dgm:cxn modelId="{DEAC21F9-CA9E-45F4-8622-C16551B8D5A0}" srcId="{B1ACADA4-85E1-4D70-A4DE-AEA79CFFE57E}" destId="{12D54690-CD10-48FC-9EDA-865C6154163B}" srcOrd="0" destOrd="0" parTransId="{CFCF7813-14BC-4105-9880-46617A78AE4D}" sibTransId="{E757AF30-3216-4A2E-B11A-00D7D8643715}"/>
    <dgm:cxn modelId="{7970B7FC-F860-44DC-9F5C-4AB51EB804F0}" type="presOf" srcId="{5F12B9B6-9E68-497B-927F-012DA717BC45}" destId="{90560BD1-EB66-4000-A71B-EC9FE737D3D9}" srcOrd="0" destOrd="0" presId="urn:microsoft.com/office/officeart/2005/8/layout/radial6"/>
    <dgm:cxn modelId="{A605D6FF-34D5-4F6B-A672-F6C613727F09}" type="presOf" srcId="{5F088467-9AEB-439E-BD6D-DC497687A8E8}" destId="{394C1124-5DB1-49B2-BC73-C27C99466203}" srcOrd="0" destOrd="0" presId="urn:microsoft.com/office/officeart/2005/8/layout/radial6"/>
    <dgm:cxn modelId="{7AC53A53-878D-4A3B-B681-5E72A6B405EF}" type="presParOf" srcId="{4526CE23-9648-4BCF-91DF-A868A6772106}" destId="{12507C72-7F2F-4586-978F-9497B70DA90A}" srcOrd="0" destOrd="0" presId="urn:microsoft.com/office/officeart/2005/8/layout/radial6"/>
    <dgm:cxn modelId="{674DD424-34D7-49D0-BBBC-D0CEDD61A15E}" type="presParOf" srcId="{4526CE23-9648-4BCF-91DF-A868A6772106}" destId="{0808AD68-8E75-4718-94CE-8CE6A37F05B1}" srcOrd="1" destOrd="0" presId="urn:microsoft.com/office/officeart/2005/8/layout/radial6"/>
    <dgm:cxn modelId="{BD338822-C558-4A76-8892-A226E309E24F}" type="presParOf" srcId="{4526CE23-9648-4BCF-91DF-A868A6772106}" destId="{31BFF305-690F-40A0-A233-1473864BE561}" srcOrd="2" destOrd="0" presId="urn:microsoft.com/office/officeart/2005/8/layout/radial6"/>
    <dgm:cxn modelId="{54C2ACE8-FE23-40C7-A4DB-775299C4860C}" type="presParOf" srcId="{4526CE23-9648-4BCF-91DF-A868A6772106}" destId="{172C5543-41CB-40E1-983D-364A67E25A88}" srcOrd="3" destOrd="0" presId="urn:microsoft.com/office/officeart/2005/8/layout/radial6"/>
    <dgm:cxn modelId="{63ABDED4-1D75-4943-ADEA-8AE6B73045B7}" type="presParOf" srcId="{4526CE23-9648-4BCF-91DF-A868A6772106}" destId="{394C1124-5DB1-49B2-BC73-C27C99466203}" srcOrd="4" destOrd="0" presId="urn:microsoft.com/office/officeart/2005/8/layout/radial6"/>
    <dgm:cxn modelId="{C6101D33-30F0-44B1-AF8B-C8CAA2370A5C}" type="presParOf" srcId="{4526CE23-9648-4BCF-91DF-A868A6772106}" destId="{AD1B9D2B-2327-4FEA-9F0D-A3977A821536}" srcOrd="5" destOrd="0" presId="urn:microsoft.com/office/officeart/2005/8/layout/radial6"/>
    <dgm:cxn modelId="{CA5D779A-3283-4517-BC25-FBCD262BBA36}" type="presParOf" srcId="{4526CE23-9648-4BCF-91DF-A868A6772106}" destId="{B778EE88-23E1-4FA1-AF8A-C636435D422A}" srcOrd="6" destOrd="0" presId="urn:microsoft.com/office/officeart/2005/8/layout/radial6"/>
    <dgm:cxn modelId="{5B0D0C93-C791-4DC9-BABE-004937A952FA}" type="presParOf" srcId="{4526CE23-9648-4BCF-91DF-A868A6772106}" destId="{F9517CB3-DE31-4AC7-B8EE-C061B4E00740}" srcOrd="7" destOrd="0" presId="urn:microsoft.com/office/officeart/2005/8/layout/radial6"/>
    <dgm:cxn modelId="{D5147D2E-3A1F-4B59-B251-F326DC46163A}" type="presParOf" srcId="{4526CE23-9648-4BCF-91DF-A868A6772106}" destId="{A90D85A5-3CF0-43FB-9900-F12D3C0483DD}" srcOrd="8" destOrd="0" presId="urn:microsoft.com/office/officeart/2005/8/layout/radial6"/>
    <dgm:cxn modelId="{B625DABA-B178-49F6-A64F-312A5B1A2A40}" type="presParOf" srcId="{4526CE23-9648-4BCF-91DF-A868A6772106}" destId="{A251834D-88E9-4D40-BC46-AF10AA482FD1}" srcOrd="9" destOrd="0" presId="urn:microsoft.com/office/officeart/2005/8/layout/radial6"/>
    <dgm:cxn modelId="{D9E85732-D583-45B1-835F-31AF01041F02}" type="presParOf" srcId="{4526CE23-9648-4BCF-91DF-A868A6772106}" destId="{90560BD1-EB66-4000-A71B-EC9FE737D3D9}" srcOrd="10" destOrd="0" presId="urn:microsoft.com/office/officeart/2005/8/layout/radial6"/>
    <dgm:cxn modelId="{B05E2B67-5FF0-4E19-B5EA-6F55451217B6}" type="presParOf" srcId="{4526CE23-9648-4BCF-91DF-A868A6772106}" destId="{557C8E41-6E96-4399-8111-695DD045F01C}" srcOrd="11" destOrd="0" presId="urn:microsoft.com/office/officeart/2005/8/layout/radial6"/>
    <dgm:cxn modelId="{E2E7BFED-0310-49F4-A1CF-4492982539CF}" type="presParOf" srcId="{4526CE23-9648-4BCF-91DF-A868A6772106}" destId="{0B953FD2-7E21-4AC6-A539-2B96CBBA429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Agente internacional de carga</a:t>
          </a:r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/>
      <dgm:spPr/>
      <dgm:t>
        <a:bodyPr/>
        <a:lstStyle/>
        <a:p>
          <a:r>
            <a:rPr lang="es-ES" dirty="0"/>
            <a:t>Intermediario entre empresa y cliente</a:t>
          </a:r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/>
      <dgm:spPr/>
      <dgm:t>
        <a:bodyPr/>
        <a:lstStyle/>
        <a:p>
          <a:r>
            <a:rPr lang="es-ES" dirty="0"/>
            <a:t>Importadores o exportadores </a:t>
          </a:r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7C9D1931-9B47-4ACD-BBE1-0776E7251CE2}">
      <dgm:prSet phldrT="[Texto]"/>
      <dgm:spPr/>
      <dgm:t>
        <a:bodyPr/>
        <a:lstStyle/>
        <a:p>
          <a:r>
            <a:rPr lang="es-ES" dirty="0"/>
            <a:t>Acompaña antes, durante y después</a:t>
          </a:r>
        </a:p>
      </dgm:t>
    </dgm:pt>
    <dgm:pt modelId="{7E631A80-1152-4C80-B9C6-ED394CAB80AB}" type="parTrans" cxnId="{9FE35458-C916-4B8A-98F9-3127627C08AC}">
      <dgm:prSet/>
      <dgm:spPr/>
      <dgm:t>
        <a:bodyPr/>
        <a:lstStyle/>
        <a:p>
          <a:endParaRPr lang="es-ES"/>
        </a:p>
      </dgm:t>
    </dgm:pt>
    <dgm:pt modelId="{7879D707-D9BF-4F2B-B944-276812FD8C64}" type="sibTrans" cxnId="{9FE35458-C916-4B8A-98F9-3127627C08AC}">
      <dgm:prSet/>
      <dgm:spPr/>
      <dgm:t>
        <a:bodyPr/>
        <a:lstStyle/>
        <a:p>
          <a:endParaRPr lang="es-ES"/>
        </a:p>
      </dgm:t>
    </dgm:pt>
    <dgm:pt modelId="{E602B6BD-5B03-451F-A0D3-168237BFA617}">
      <dgm:prSet phldrT="[Texto]"/>
      <dgm:spPr/>
      <dgm:t>
        <a:bodyPr/>
        <a:lstStyle/>
        <a:p>
          <a:r>
            <a:rPr lang="es-ES" dirty="0"/>
            <a:t>Del proceso </a:t>
          </a:r>
        </a:p>
      </dgm:t>
    </dgm:pt>
    <dgm:pt modelId="{CDB33D7B-8128-4DF1-AF49-ECFFD22DB79C}" type="parTrans" cxnId="{E57FA5E5-75D9-479C-AE7F-EA4DE5C58BA4}">
      <dgm:prSet/>
      <dgm:spPr/>
      <dgm:t>
        <a:bodyPr/>
        <a:lstStyle/>
        <a:p>
          <a:endParaRPr lang="es-ES"/>
        </a:p>
      </dgm:t>
    </dgm:pt>
    <dgm:pt modelId="{BF78AED7-72C4-4879-A28B-78EF9CD49123}" type="sibTrans" cxnId="{E57FA5E5-75D9-479C-AE7F-EA4DE5C58BA4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4"/>
      <dgm:spPr/>
    </dgm:pt>
    <dgm:pt modelId="{5F71DFA6-FB30-4E22-8053-5D15A0AD73E9}" type="pres">
      <dgm:prSet presAssocID="{6EAFC910-61F3-43B5-8834-68165E75608F}" presName="connTx" presStyleLbl="parChTrans1D2" presStyleIdx="0" presStyleCnt="4"/>
      <dgm:spPr/>
    </dgm:pt>
    <dgm:pt modelId="{80ED9751-B0C3-4336-8210-957574068AE6}" type="pres">
      <dgm:prSet presAssocID="{58B71999-7B5B-444A-AE5E-5E864FED9B6C}" presName="node" presStyleLbl="node1" presStyleIdx="0" presStyleCnt="4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4"/>
      <dgm:spPr/>
    </dgm:pt>
    <dgm:pt modelId="{0C10CF51-EDB4-4B2F-B051-D36D276E0E9E}" type="pres">
      <dgm:prSet presAssocID="{3341FAC5-D48B-481E-ABFC-64F029D299A8}" presName="connTx" presStyleLbl="parChTrans1D2" presStyleIdx="1" presStyleCnt="4"/>
      <dgm:spPr/>
    </dgm:pt>
    <dgm:pt modelId="{365D810D-C263-4446-86B5-B349EC7924DF}" type="pres">
      <dgm:prSet presAssocID="{D36F6457-9D44-4034-AA82-D490424B8F24}" presName="node" presStyleLbl="node1" presStyleIdx="1" presStyleCnt="4">
        <dgm:presLayoutVars>
          <dgm:bulletEnabled val="1"/>
        </dgm:presLayoutVars>
      </dgm:prSet>
      <dgm:spPr/>
    </dgm:pt>
    <dgm:pt modelId="{C0435CFA-F068-41C8-9BA0-9435A1ECF189}" type="pres">
      <dgm:prSet presAssocID="{7E631A80-1152-4C80-B9C6-ED394CAB80AB}" presName="Name9" presStyleLbl="parChTrans1D2" presStyleIdx="2" presStyleCnt="4"/>
      <dgm:spPr/>
    </dgm:pt>
    <dgm:pt modelId="{F506503F-514D-4C0C-B8FD-331C371B0761}" type="pres">
      <dgm:prSet presAssocID="{7E631A80-1152-4C80-B9C6-ED394CAB80AB}" presName="connTx" presStyleLbl="parChTrans1D2" presStyleIdx="2" presStyleCnt="4"/>
      <dgm:spPr/>
    </dgm:pt>
    <dgm:pt modelId="{2B2CFFC9-6A41-47A2-8297-83CE42FCCAEF}" type="pres">
      <dgm:prSet presAssocID="{7C9D1931-9B47-4ACD-BBE1-0776E7251CE2}" presName="node" presStyleLbl="node1" presStyleIdx="2" presStyleCnt="4">
        <dgm:presLayoutVars>
          <dgm:bulletEnabled val="1"/>
        </dgm:presLayoutVars>
      </dgm:prSet>
      <dgm:spPr/>
    </dgm:pt>
    <dgm:pt modelId="{E08CB60F-287A-41B8-9597-EA10040D7090}" type="pres">
      <dgm:prSet presAssocID="{CDB33D7B-8128-4DF1-AF49-ECFFD22DB79C}" presName="Name9" presStyleLbl="parChTrans1D2" presStyleIdx="3" presStyleCnt="4"/>
      <dgm:spPr/>
    </dgm:pt>
    <dgm:pt modelId="{0869C10A-2CBD-4ADB-8BA3-985599135CB7}" type="pres">
      <dgm:prSet presAssocID="{CDB33D7B-8128-4DF1-AF49-ECFFD22DB79C}" presName="connTx" presStyleLbl="parChTrans1D2" presStyleIdx="3" presStyleCnt="4"/>
      <dgm:spPr/>
    </dgm:pt>
    <dgm:pt modelId="{EFF831E9-821B-4A29-95CB-B3BC6D551D9D}" type="pres">
      <dgm:prSet presAssocID="{E602B6BD-5B03-451F-A0D3-168237BFA617}" presName="node" presStyleLbl="node1" presStyleIdx="3" presStyleCnt="4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0186BB4A-85D6-47B9-8C9A-6B4D46D8794D}" type="presOf" srcId="{CDB33D7B-8128-4DF1-AF49-ECFFD22DB79C}" destId="{E08CB60F-287A-41B8-9597-EA10040D7090}" srcOrd="0" destOrd="0" presId="urn:microsoft.com/office/officeart/2005/8/layout/radial1"/>
    <dgm:cxn modelId="{9FE35458-C916-4B8A-98F9-3127627C08AC}" srcId="{0B29B376-7E37-4CA0-AFE3-0DF2D2C56F9D}" destId="{7C9D1931-9B47-4ACD-BBE1-0776E7251CE2}" srcOrd="2" destOrd="0" parTransId="{7E631A80-1152-4C80-B9C6-ED394CAB80AB}" sibTransId="{7879D707-D9BF-4F2B-B944-276812FD8C64}"/>
    <dgm:cxn modelId="{FB464C5A-32A6-434C-A623-C4D4BF003471}" type="presOf" srcId="{7E631A80-1152-4C80-B9C6-ED394CAB80AB}" destId="{C0435CFA-F068-41C8-9BA0-9435A1ECF189}" srcOrd="0" destOrd="0" presId="urn:microsoft.com/office/officeart/2005/8/layout/radial1"/>
    <dgm:cxn modelId="{662D508B-3C24-4CEE-B1F7-7B5AE00B5310}" type="presOf" srcId="{7E631A80-1152-4C80-B9C6-ED394CAB80AB}" destId="{F506503F-514D-4C0C-B8FD-331C371B0761}" srcOrd="1" destOrd="0" presId="urn:microsoft.com/office/officeart/2005/8/layout/radial1"/>
    <dgm:cxn modelId="{EAE9558B-BEA2-4E60-824F-24A864938821}" type="presOf" srcId="{7C9D1931-9B47-4ACD-BBE1-0776E7251CE2}" destId="{2B2CFFC9-6A41-47A2-8297-83CE42FCCAEF}" srcOrd="0" destOrd="0" presId="urn:microsoft.com/office/officeart/2005/8/layout/radial1"/>
    <dgm:cxn modelId="{CC0A9795-667A-4864-BD59-26AAA6C1B00D}" type="presOf" srcId="{CDB33D7B-8128-4DF1-AF49-ECFFD22DB79C}" destId="{0869C10A-2CBD-4ADB-8BA3-985599135CB7}" srcOrd="1" destOrd="0" presId="urn:microsoft.com/office/officeart/2005/8/layout/radial1"/>
    <dgm:cxn modelId="{474F23C3-C080-4975-A660-C33F6993C2F5}" type="presOf" srcId="{E602B6BD-5B03-451F-A0D3-168237BFA617}" destId="{EFF831E9-821B-4A29-95CB-B3BC6D551D9D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E57FA5E5-75D9-479C-AE7F-EA4DE5C58BA4}" srcId="{0B29B376-7E37-4CA0-AFE3-0DF2D2C56F9D}" destId="{E602B6BD-5B03-451F-A0D3-168237BFA617}" srcOrd="3" destOrd="0" parTransId="{CDB33D7B-8128-4DF1-AF49-ECFFD22DB79C}" sibTransId="{BF78AED7-72C4-4879-A28B-78EF9CD49123}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536B8C4A-2000-4EC9-8A82-61F5969FA626}" type="presParOf" srcId="{EA28E10D-B361-42F3-A5B0-5B98DCA1FD1B}" destId="{C0435CFA-F068-41C8-9BA0-9435A1ECF189}" srcOrd="5" destOrd="0" presId="urn:microsoft.com/office/officeart/2005/8/layout/radial1"/>
    <dgm:cxn modelId="{51F8E430-387F-47ED-9151-08A00DC0914B}" type="presParOf" srcId="{C0435CFA-F068-41C8-9BA0-9435A1ECF189}" destId="{F506503F-514D-4C0C-B8FD-331C371B0761}" srcOrd="0" destOrd="0" presId="urn:microsoft.com/office/officeart/2005/8/layout/radial1"/>
    <dgm:cxn modelId="{49423965-E9A2-4316-A4D8-A462F7B28A43}" type="presParOf" srcId="{EA28E10D-B361-42F3-A5B0-5B98DCA1FD1B}" destId="{2B2CFFC9-6A41-47A2-8297-83CE42FCCAEF}" srcOrd="6" destOrd="0" presId="urn:microsoft.com/office/officeart/2005/8/layout/radial1"/>
    <dgm:cxn modelId="{2279BA2A-DAA2-4B7D-B9F7-BCF46C82F7E1}" type="presParOf" srcId="{EA28E10D-B361-42F3-A5B0-5B98DCA1FD1B}" destId="{E08CB60F-287A-41B8-9597-EA10040D7090}" srcOrd="7" destOrd="0" presId="urn:microsoft.com/office/officeart/2005/8/layout/radial1"/>
    <dgm:cxn modelId="{F5225DFA-092E-4134-8C4A-C14BAECCDDCC}" type="presParOf" srcId="{E08CB60F-287A-41B8-9597-EA10040D7090}" destId="{0869C10A-2CBD-4ADB-8BA3-985599135CB7}" srcOrd="0" destOrd="0" presId="urn:microsoft.com/office/officeart/2005/8/layout/radial1"/>
    <dgm:cxn modelId="{5AFBE33B-4251-4540-B506-4ACD95F5F8C9}" type="presParOf" srcId="{EA28E10D-B361-42F3-A5B0-5B98DCA1FD1B}" destId="{EFF831E9-821B-4A29-95CB-B3BC6D551D9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Agente marítimo</a:t>
          </a:r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/>
      <dgm:spPr/>
      <dgm:t>
        <a:bodyPr/>
        <a:lstStyle/>
        <a:p>
          <a:r>
            <a:rPr lang="es-ES" dirty="0"/>
            <a:t>Persona natural</a:t>
          </a:r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/>
      <dgm:spPr/>
      <dgm:t>
        <a:bodyPr/>
        <a:lstStyle/>
        <a:p>
          <a:r>
            <a:rPr lang="es-ES" dirty="0"/>
            <a:t>Brinda servicios </a:t>
          </a:r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7C9D1931-9B47-4ACD-BBE1-0776E7251CE2}">
      <dgm:prSet phldrT="[Texto]"/>
      <dgm:spPr/>
      <dgm:t>
        <a:bodyPr/>
        <a:lstStyle/>
        <a:p>
          <a:r>
            <a:rPr lang="es-ES" dirty="0"/>
            <a:t>De estiba remolcaje y traslado</a:t>
          </a:r>
        </a:p>
      </dgm:t>
    </dgm:pt>
    <dgm:pt modelId="{7E631A80-1152-4C80-B9C6-ED394CAB80AB}" type="parTrans" cxnId="{9FE35458-C916-4B8A-98F9-3127627C08AC}">
      <dgm:prSet/>
      <dgm:spPr/>
      <dgm:t>
        <a:bodyPr/>
        <a:lstStyle/>
        <a:p>
          <a:endParaRPr lang="es-ES"/>
        </a:p>
      </dgm:t>
    </dgm:pt>
    <dgm:pt modelId="{7879D707-D9BF-4F2B-B944-276812FD8C64}" type="sibTrans" cxnId="{9FE35458-C916-4B8A-98F9-3127627C08AC}">
      <dgm:prSet/>
      <dgm:spPr/>
      <dgm:t>
        <a:bodyPr/>
        <a:lstStyle/>
        <a:p>
          <a:endParaRPr lang="es-ES"/>
        </a:p>
      </dgm:t>
    </dgm:pt>
    <dgm:pt modelId="{E602B6BD-5B03-451F-A0D3-168237BFA617}">
      <dgm:prSet phldrT="[Texto]"/>
      <dgm:spPr/>
      <dgm:t>
        <a:bodyPr/>
        <a:lstStyle/>
        <a:p>
          <a:r>
            <a:rPr lang="es-ES" dirty="0"/>
            <a:t>Marítimo fluvial y portuario</a:t>
          </a:r>
        </a:p>
      </dgm:t>
    </dgm:pt>
    <dgm:pt modelId="{CDB33D7B-8128-4DF1-AF49-ECFFD22DB79C}" type="parTrans" cxnId="{E57FA5E5-75D9-479C-AE7F-EA4DE5C58BA4}">
      <dgm:prSet/>
      <dgm:spPr/>
      <dgm:t>
        <a:bodyPr/>
        <a:lstStyle/>
        <a:p>
          <a:endParaRPr lang="es-ES"/>
        </a:p>
      </dgm:t>
    </dgm:pt>
    <dgm:pt modelId="{BF78AED7-72C4-4879-A28B-78EF9CD49123}" type="sibTrans" cxnId="{E57FA5E5-75D9-479C-AE7F-EA4DE5C58BA4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4"/>
      <dgm:spPr/>
    </dgm:pt>
    <dgm:pt modelId="{5F71DFA6-FB30-4E22-8053-5D15A0AD73E9}" type="pres">
      <dgm:prSet presAssocID="{6EAFC910-61F3-43B5-8834-68165E75608F}" presName="connTx" presStyleLbl="parChTrans1D2" presStyleIdx="0" presStyleCnt="4"/>
      <dgm:spPr/>
    </dgm:pt>
    <dgm:pt modelId="{80ED9751-B0C3-4336-8210-957574068AE6}" type="pres">
      <dgm:prSet presAssocID="{58B71999-7B5B-444A-AE5E-5E864FED9B6C}" presName="node" presStyleLbl="node1" presStyleIdx="0" presStyleCnt="4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4"/>
      <dgm:spPr/>
    </dgm:pt>
    <dgm:pt modelId="{0C10CF51-EDB4-4B2F-B051-D36D276E0E9E}" type="pres">
      <dgm:prSet presAssocID="{3341FAC5-D48B-481E-ABFC-64F029D299A8}" presName="connTx" presStyleLbl="parChTrans1D2" presStyleIdx="1" presStyleCnt="4"/>
      <dgm:spPr/>
    </dgm:pt>
    <dgm:pt modelId="{365D810D-C263-4446-86B5-B349EC7924DF}" type="pres">
      <dgm:prSet presAssocID="{D36F6457-9D44-4034-AA82-D490424B8F24}" presName="node" presStyleLbl="node1" presStyleIdx="1" presStyleCnt="4">
        <dgm:presLayoutVars>
          <dgm:bulletEnabled val="1"/>
        </dgm:presLayoutVars>
      </dgm:prSet>
      <dgm:spPr/>
    </dgm:pt>
    <dgm:pt modelId="{C0435CFA-F068-41C8-9BA0-9435A1ECF189}" type="pres">
      <dgm:prSet presAssocID="{7E631A80-1152-4C80-B9C6-ED394CAB80AB}" presName="Name9" presStyleLbl="parChTrans1D2" presStyleIdx="2" presStyleCnt="4"/>
      <dgm:spPr/>
    </dgm:pt>
    <dgm:pt modelId="{F506503F-514D-4C0C-B8FD-331C371B0761}" type="pres">
      <dgm:prSet presAssocID="{7E631A80-1152-4C80-B9C6-ED394CAB80AB}" presName="connTx" presStyleLbl="parChTrans1D2" presStyleIdx="2" presStyleCnt="4"/>
      <dgm:spPr/>
    </dgm:pt>
    <dgm:pt modelId="{2B2CFFC9-6A41-47A2-8297-83CE42FCCAEF}" type="pres">
      <dgm:prSet presAssocID="{7C9D1931-9B47-4ACD-BBE1-0776E7251CE2}" presName="node" presStyleLbl="node1" presStyleIdx="2" presStyleCnt="4">
        <dgm:presLayoutVars>
          <dgm:bulletEnabled val="1"/>
        </dgm:presLayoutVars>
      </dgm:prSet>
      <dgm:spPr/>
    </dgm:pt>
    <dgm:pt modelId="{E08CB60F-287A-41B8-9597-EA10040D7090}" type="pres">
      <dgm:prSet presAssocID="{CDB33D7B-8128-4DF1-AF49-ECFFD22DB79C}" presName="Name9" presStyleLbl="parChTrans1D2" presStyleIdx="3" presStyleCnt="4"/>
      <dgm:spPr/>
    </dgm:pt>
    <dgm:pt modelId="{0869C10A-2CBD-4ADB-8BA3-985599135CB7}" type="pres">
      <dgm:prSet presAssocID="{CDB33D7B-8128-4DF1-AF49-ECFFD22DB79C}" presName="connTx" presStyleLbl="parChTrans1D2" presStyleIdx="3" presStyleCnt="4"/>
      <dgm:spPr/>
    </dgm:pt>
    <dgm:pt modelId="{EFF831E9-821B-4A29-95CB-B3BC6D551D9D}" type="pres">
      <dgm:prSet presAssocID="{E602B6BD-5B03-451F-A0D3-168237BFA617}" presName="node" presStyleLbl="node1" presStyleIdx="3" presStyleCnt="4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0186BB4A-85D6-47B9-8C9A-6B4D46D8794D}" type="presOf" srcId="{CDB33D7B-8128-4DF1-AF49-ECFFD22DB79C}" destId="{E08CB60F-287A-41B8-9597-EA10040D7090}" srcOrd="0" destOrd="0" presId="urn:microsoft.com/office/officeart/2005/8/layout/radial1"/>
    <dgm:cxn modelId="{9FE35458-C916-4B8A-98F9-3127627C08AC}" srcId="{0B29B376-7E37-4CA0-AFE3-0DF2D2C56F9D}" destId="{7C9D1931-9B47-4ACD-BBE1-0776E7251CE2}" srcOrd="2" destOrd="0" parTransId="{7E631A80-1152-4C80-B9C6-ED394CAB80AB}" sibTransId="{7879D707-D9BF-4F2B-B944-276812FD8C64}"/>
    <dgm:cxn modelId="{FB464C5A-32A6-434C-A623-C4D4BF003471}" type="presOf" srcId="{7E631A80-1152-4C80-B9C6-ED394CAB80AB}" destId="{C0435CFA-F068-41C8-9BA0-9435A1ECF189}" srcOrd="0" destOrd="0" presId="urn:microsoft.com/office/officeart/2005/8/layout/radial1"/>
    <dgm:cxn modelId="{662D508B-3C24-4CEE-B1F7-7B5AE00B5310}" type="presOf" srcId="{7E631A80-1152-4C80-B9C6-ED394CAB80AB}" destId="{F506503F-514D-4C0C-B8FD-331C371B0761}" srcOrd="1" destOrd="0" presId="urn:microsoft.com/office/officeart/2005/8/layout/radial1"/>
    <dgm:cxn modelId="{EAE9558B-BEA2-4E60-824F-24A864938821}" type="presOf" srcId="{7C9D1931-9B47-4ACD-BBE1-0776E7251CE2}" destId="{2B2CFFC9-6A41-47A2-8297-83CE42FCCAEF}" srcOrd="0" destOrd="0" presId="urn:microsoft.com/office/officeart/2005/8/layout/radial1"/>
    <dgm:cxn modelId="{CC0A9795-667A-4864-BD59-26AAA6C1B00D}" type="presOf" srcId="{CDB33D7B-8128-4DF1-AF49-ECFFD22DB79C}" destId="{0869C10A-2CBD-4ADB-8BA3-985599135CB7}" srcOrd="1" destOrd="0" presId="urn:microsoft.com/office/officeart/2005/8/layout/radial1"/>
    <dgm:cxn modelId="{474F23C3-C080-4975-A660-C33F6993C2F5}" type="presOf" srcId="{E602B6BD-5B03-451F-A0D3-168237BFA617}" destId="{EFF831E9-821B-4A29-95CB-B3BC6D551D9D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E57FA5E5-75D9-479C-AE7F-EA4DE5C58BA4}" srcId="{0B29B376-7E37-4CA0-AFE3-0DF2D2C56F9D}" destId="{E602B6BD-5B03-451F-A0D3-168237BFA617}" srcOrd="3" destOrd="0" parTransId="{CDB33D7B-8128-4DF1-AF49-ECFFD22DB79C}" sibTransId="{BF78AED7-72C4-4879-A28B-78EF9CD49123}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536B8C4A-2000-4EC9-8A82-61F5969FA626}" type="presParOf" srcId="{EA28E10D-B361-42F3-A5B0-5B98DCA1FD1B}" destId="{C0435CFA-F068-41C8-9BA0-9435A1ECF189}" srcOrd="5" destOrd="0" presId="urn:microsoft.com/office/officeart/2005/8/layout/radial1"/>
    <dgm:cxn modelId="{51F8E430-387F-47ED-9151-08A00DC0914B}" type="presParOf" srcId="{C0435CFA-F068-41C8-9BA0-9435A1ECF189}" destId="{F506503F-514D-4C0C-B8FD-331C371B0761}" srcOrd="0" destOrd="0" presId="urn:microsoft.com/office/officeart/2005/8/layout/radial1"/>
    <dgm:cxn modelId="{49423965-E9A2-4316-A4D8-A462F7B28A43}" type="presParOf" srcId="{EA28E10D-B361-42F3-A5B0-5B98DCA1FD1B}" destId="{2B2CFFC9-6A41-47A2-8297-83CE42FCCAEF}" srcOrd="6" destOrd="0" presId="urn:microsoft.com/office/officeart/2005/8/layout/radial1"/>
    <dgm:cxn modelId="{2279BA2A-DAA2-4B7D-B9F7-BCF46C82F7E1}" type="presParOf" srcId="{EA28E10D-B361-42F3-A5B0-5B98DCA1FD1B}" destId="{E08CB60F-287A-41B8-9597-EA10040D7090}" srcOrd="7" destOrd="0" presId="urn:microsoft.com/office/officeart/2005/8/layout/radial1"/>
    <dgm:cxn modelId="{F5225DFA-092E-4134-8C4A-C14BAECCDDCC}" type="presParOf" srcId="{E08CB60F-287A-41B8-9597-EA10040D7090}" destId="{0869C10A-2CBD-4ADB-8BA3-985599135CB7}" srcOrd="0" destOrd="0" presId="urn:microsoft.com/office/officeart/2005/8/layout/radial1"/>
    <dgm:cxn modelId="{5AFBE33B-4251-4540-B506-4ACD95F5F8C9}" type="presParOf" srcId="{EA28E10D-B361-42F3-A5B0-5B98DCA1FD1B}" destId="{EFF831E9-821B-4A29-95CB-B3BC6D551D9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C070F6-87D6-4B2E-8445-ECE35B983291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B29B376-7E37-4CA0-AFE3-0DF2D2C56F9D}">
      <dgm:prSet phldrT="[Texto]"/>
      <dgm:spPr/>
      <dgm:t>
        <a:bodyPr/>
        <a:lstStyle/>
        <a:p>
          <a:r>
            <a:rPr lang="es-ES" dirty="0"/>
            <a:t>Autoridad aduanera</a:t>
          </a:r>
        </a:p>
      </dgm:t>
    </dgm:pt>
    <dgm:pt modelId="{2CE271E0-56C9-4570-924B-5BD1C5A1E2F3}" type="parTrans" cxnId="{A112895F-0A93-4646-BE4A-BC319AE0DF18}">
      <dgm:prSet/>
      <dgm:spPr/>
      <dgm:t>
        <a:bodyPr/>
        <a:lstStyle/>
        <a:p>
          <a:endParaRPr lang="es-ES"/>
        </a:p>
      </dgm:t>
    </dgm:pt>
    <dgm:pt modelId="{770233DF-9A90-4816-A08C-A26E8E17DB3C}" type="sibTrans" cxnId="{A112895F-0A93-4646-BE4A-BC319AE0DF18}">
      <dgm:prSet/>
      <dgm:spPr/>
      <dgm:t>
        <a:bodyPr/>
        <a:lstStyle/>
        <a:p>
          <a:endParaRPr lang="es-ES"/>
        </a:p>
      </dgm:t>
    </dgm:pt>
    <dgm:pt modelId="{58B71999-7B5B-444A-AE5E-5E864FED9B6C}">
      <dgm:prSet phldrT="[Texto]"/>
      <dgm:spPr/>
      <dgm:t>
        <a:bodyPr/>
        <a:lstStyle/>
        <a:p>
          <a:r>
            <a:rPr lang="es-ES" dirty="0"/>
            <a:t>Supervisa </a:t>
          </a:r>
        </a:p>
      </dgm:t>
    </dgm:pt>
    <dgm:pt modelId="{6EAFC910-61F3-43B5-8834-68165E75608F}" type="parTrans" cxnId="{354DD211-56A6-4045-A990-F3AEBF0BD153}">
      <dgm:prSet/>
      <dgm:spPr/>
      <dgm:t>
        <a:bodyPr/>
        <a:lstStyle/>
        <a:p>
          <a:endParaRPr lang="es-ES"/>
        </a:p>
      </dgm:t>
    </dgm:pt>
    <dgm:pt modelId="{D3760EE0-E6F8-4CE2-92DB-D7E32E3DE3CC}" type="sibTrans" cxnId="{354DD211-56A6-4045-A990-F3AEBF0BD153}">
      <dgm:prSet/>
      <dgm:spPr/>
      <dgm:t>
        <a:bodyPr/>
        <a:lstStyle/>
        <a:p>
          <a:endParaRPr lang="es-ES"/>
        </a:p>
      </dgm:t>
    </dgm:pt>
    <dgm:pt modelId="{D36F6457-9D44-4034-AA82-D490424B8F24}">
      <dgm:prSet phldrT="[Texto]"/>
      <dgm:spPr/>
      <dgm:t>
        <a:bodyPr/>
        <a:lstStyle/>
        <a:p>
          <a:r>
            <a:rPr lang="es-ES" dirty="0"/>
            <a:t>Procesos aduanales y</a:t>
          </a:r>
        </a:p>
      </dgm:t>
    </dgm:pt>
    <dgm:pt modelId="{3341FAC5-D48B-481E-ABFC-64F029D299A8}" type="parTrans" cxnId="{42644429-5D94-4636-81C3-469F0AD9A9A0}">
      <dgm:prSet/>
      <dgm:spPr/>
      <dgm:t>
        <a:bodyPr/>
        <a:lstStyle/>
        <a:p>
          <a:endParaRPr lang="es-ES"/>
        </a:p>
      </dgm:t>
    </dgm:pt>
    <dgm:pt modelId="{106013E9-1766-41D9-A415-90F4D136FCE5}" type="sibTrans" cxnId="{42644429-5D94-4636-81C3-469F0AD9A9A0}">
      <dgm:prSet/>
      <dgm:spPr/>
      <dgm:t>
        <a:bodyPr/>
        <a:lstStyle/>
        <a:p>
          <a:endParaRPr lang="es-ES"/>
        </a:p>
      </dgm:t>
    </dgm:pt>
    <dgm:pt modelId="{7C9D1931-9B47-4ACD-BBE1-0776E7251CE2}">
      <dgm:prSet phldrT="[Texto]"/>
      <dgm:spPr/>
      <dgm:t>
        <a:bodyPr/>
        <a:lstStyle/>
        <a:p>
          <a:r>
            <a:rPr lang="es-ES" dirty="0"/>
            <a:t>De comercio exterior</a:t>
          </a:r>
        </a:p>
      </dgm:t>
    </dgm:pt>
    <dgm:pt modelId="{7E631A80-1152-4C80-B9C6-ED394CAB80AB}" type="parTrans" cxnId="{9FE35458-C916-4B8A-98F9-3127627C08AC}">
      <dgm:prSet/>
      <dgm:spPr/>
      <dgm:t>
        <a:bodyPr/>
        <a:lstStyle/>
        <a:p>
          <a:endParaRPr lang="es-ES"/>
        </a:p>
      </dgm:t>
    </dgm:pt>
    <dgm:pt modelId="{7879D707-D9BF-4F2B-B944-276812FD8C64}" type="sibTrans" cxnId="{9FE35458-C916-4B8A-98F9-3127627C08AC}">
      <dgm:prSet/>
      <dgm:spPr/>
      <dgm:t>
        <a:bodyPr/>
        <a:lstStyle/>
        <a:p>
          <a:endParaRPr lang="es-ES"/>
        </a:p>
      </dgm:t>
    </dgm:pt>
    <dgm:pt modelId="{EA28E10D-B361-42F3-A5B0-5B98DCA1FD1B}" type="pres">
      <dgm:prSet presAssocID="{77C070F6-87D6-4B2E-8445-ECE35B9832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BCBE7-2E2A-46FA-A53A-2DD933DE9195}" type="pres">
      <dgm:prSet presAssocID="{0B29B376-7E37-4CA0-AFE3-0DF2D2C56F9D}" presName="centerShape" presStyleLbl="node0" presStyleIdx="0" presStyleCnt="1"/>
      <dgm:spPr/>
    </dgm:pt>
    <dgm:pt modelId="{F8D58DF7-A7D7-47AC-A83B-AF5619634CE7}" type="pres">
      <dgm:prSet presAssocID="{6EAFC910-61F3-43B5-8834-68165E75608F}" presName="Name9" presStyleLbl="parChTrans1D2" presStyleIdx="0" presStyleCnt="3"/>
      <dgm:spPr/>
    </dgm:pt>
    <dgm:pt modelId="{5F71DFA6-FB30-4E22-8053-5D15A0AD73E9}" type="pres">
      <dgm:prSet presAssocID="{6EAFC910-61F3-43B5-8834-68165E75608F}" presName="connTx" presStyleLbl="parChTrans1D2" presStyleIdx="0" presStyleCnt="3"/>
      <dgm:spPr/>
    </dgm:pt>
    <dgm:pt modelId="{80ED9751-B0C3-4336-8210-957574068AE6}" type="pres">
      <dgm:prSet presAssocID="{58B71999-7B5B-444A-AE5E-5E864FED9B6C}" presName="node" presStyleLbl="node1" presStyleIdx="0" presStyleCnt="3">
        <dgm:presLayoutVars>
          <dgm:bulletEnabled val="1"/>
        </dgm:presLayoutVars>
      </dgm:prSet>
      <dgm:spPr/>
    </dgm:pt>
    <dgm:pt modelId="{CDD74686-7607-4E8A-8C50-39CCA69D936D}" type="pres">
      <dgm:prSet presAssocID="{3341FAC5-D48B-481E-ABFC-64F029D299A8}" presName="Name9" presStyleLbl="parChTrans1D2" presStyleIdx="1" presStyleCnt="3"/>
      <dgm:spPr/>
    </dgm:pt>
    <dgm:pt modelId="{0C10CF51-EDB4-4B2F-B051-D36D276E0E9E}" type="pres">
      <dgm:prSet presAssocID="{3341FAC5-D48B-481E-ABFC-64F029D299A8}" presName="connTx" presStyleLbl="parChTrans1D2" presStyleIdx="1" presStyleCnt="3"/>
      <dgm:spPr/>
    </dgm:pt>
    <dgm:pt modelId="{365D810D-C263-4446-86B5-B349EC7924DF}" type="pres">
      <dgm:prSet presAssocID="{D36F6457-9D44-4034-AA82-D490424B8F24}" presName="node" presStyleLbl="node1" presStyleIdx="1" presStyleCnt="3">
        <dgm:presLayoutVars>
          <dgm:bulletEnabled val="1"/>
        </dgm:presLayoutVars>
      </dgm:prSet>
      <dgm:spPr/>
    </dgm:pt>
    <dgm:pt modelId="{C0435CFA-F068-41C8-9BA0-9435A1ECF189}" type="pres">
      <dgm:prSet presAssocID="{7E631A80-1152-4C80-B9C6-ED394CAB80AB}" presName="Name9" presStyleLbl="parChTrans1D2" presStyleIdx="2" presStyleCnt="3"/>
      <dgm:spPr/>
    </dgm:pt>
    <dgm:pt modelId="{F506503F-514D-4C0C-B8FD-331C371B0761}" type="pres">
      <dgm:prSet presAssocID="{7E631A80-1152-4C80-B9C6-ED394CAB80AB}" presName="connTx" presStyleLbl="parChTrans1D2" presStyleIdx="2" presStyleCnt="3"/>
      <dgm:spPr/>
    </dgm:pt>
    <dgm:pt modelId="{2B2CFFC9-6A41-47A2-8297-83CE42FCCAEF}" type="pres">
      <dgm:prSet presAssocID="{7C9D1931-9B47-4ACD-BBE1-0776E7251CE2}" presName="node" presStyleLbl="node1" presStyleIdx="2" presStyleCnt="3">
        <dgm:presLayoutVars>
          <dgm:bulletEnabled val="1"/>
        </dgm:presLayoutVars>
      </dgm:prSet>
      <dgm:spPr/>
    </dgm:pt>
  </dgm:ptLst>
  <dgm:cxnLst>
    <dgm:cxn modelId="{8EAC2502-C056-4EED-A44B-204C8AE6603E}" type="presOf" srcId="{3341FAC5-D48B-481E-ABFC-64F029D299A8}" destId="{CDD74686-7607-4E8A-8C50-39CCA69D936D}" srcOrd="0" destOrd="0" presId="urn:microsoft.com/office/officeart/2005/8/layout/radial1"/>
    <dgm:cxn modelId="{7CD62811-9581-4095-AAEB-81804CA0F03B}" type="presOf" srcId="{0B29B376-7E37-4CA0-AFE3-0DF2D2C56F9D}" destId="{33DBCBE7-2E2A-46FA-A53A-2DD933DE9195}" srcOrd="0" destOrd="0" presId="urn:microsoft.com/office/officeart/2005/8/layout/radial1"/>
    <dgm:cxn modelId="{354DD211-56A6-4045-A990-F3AEBF0BD153}" srcId="{0B29B376-7E37-4CA0-AFE3-0DF2D2C56F9D}" destId="{58B71999-7B5B-444A-AE5E-5E864FED9B6C}" srcOrd="0" destOrd="0" parTransId="{6EAFC910-61F3-43B5-8834-68165E75608F}" sibTransId="{D3760EE0-E6F8-4CE2-92DB-D7E32E3DE3CC}"/>
    <dgm:cxn modelId="{96056427-2715-47AB-900F-C59190BDD789}" type="presOf" srcId="{77C070F6-87D6-4B2E-8445-ECE35B983291}" destId="{EA28E10D-B361-42F3-A5B0-5B98DCA1FD1B}" srcOrd="0" destOrd="0" presId="urn:microsoft.com/office/officeart/2005/8/layout/radial1"/>
    <dgm:cxn modelId="{42644429-5D94-4636-81C3-469F0AD9A9A0}" srcId="{0B29B376-7E37-4CA0-AFE3-0DF2D2C56F9D}" destId="{D36F6457-9D44-4034-AA82-D490424B8F24}" srcOrd="1" destOrd="0" parTransId="{3341FAC5-D48B-481E-ABFC-64F029D299A8}" sibTransId="{106013E9-1766-41D9-A415-90F4D136FCE5}"/>
    <dgm:cxn modelId="{58C89D2B-EC38-44FB-B862-A4D130437F0B}" type="presOf" srcId="{6EAFC910-61F3-43B5-8834-68165E75608F}" destId="{5F71DFA6-FB30-4E22-8053-5D15A0AD73E9}" srcOrd="1" destOrd="0" presId="urn:microsoft.com/office/officeart/2005/8/layout/radial1"/>
    <dgm:cxn modelId="{B78DCC3F-D0CC-4DCE-8FD6-2507FDD38945}" type="presOf" srcId="{3341FAC5-D48B-481E-ABFC-64F029D299A8}" destId="{0C10CF51-EDB4-4B2F-B051-D36D276E0E9E}" srcOrd="1" destOrd="0" presId="urn:microsoft.com/office/officeart/2005/8/layout/radial1"/>
    <dgm:cxn modelId="{D1DDD63F-FF2B-4F12-8598-52C0B8EBE723}" type="presOf" srcId="{D36F6457-9D44-4034-AA82-D490424B8F24}" destId="{365D810D-C263-4446-86B5-B349EC7924DF}" srcOrd="0" destOrd="0" presId="urn:microsoft.com/office/officeart/2005/8/layout/radial1"/>
    <dgm:cxn modelId="{A112895F-0A93-4646-BE4A-BC319AE0DF18}" srcId="{77C070F6-87D6-4B2E-8445-ECE35B983291}" destId="{0B29B376-7E37-4CA0-AFE3-0DF2D2C56F9D}" srcOrd="0" destOrd="0" parTransId="{2CE271E0-56C9-4570-924B-5BD1C5A1E2F3}" sibTransId="{770233DF-9A90-4816-A08C-A26E8E17DB3C}"/>
    <dgm:cxn modelId="{9FE35458-C916-4B8A-98F9-3127627C08AC}" srcId="{0B29B376-7E37-4CA0-AFE3-0DF2D2C56F9D}" destId="{7C9D1931-9B47-4ACD-BBE1-0776E7251CE2}" srcOrd="2" destOrd="0" parTransId="{7E631A80-1152-4C80-B9C6-ED394CAB80AB}" sibTransId="{7879D707-D9BF-4F2B-B944-276812FD8C64}"/>
    <dgm:cxn modelId="{FB464C5A-32A6-434C-A623-C4D4BF003471}" type="presOf" srcId="{7E631A80-1152-4C80-B9C6-ED394CAB80AB}" destId="{C0435CFA-F068-41C8-9BA0-9435A1ECF189}" srcOrd="0" destOrd="0" presId="urn:microsoft.com/office/officeart/2005/8/layout/radial1"/>
    <dgm:cxn modelId="{662D508B-3C24-4CEE-B1F7-7B5AE00B5310}" type="presOf" srcId="{7E631A80-1152-4C80-B9C6-ED394CAB80AB}" destId="{F506503F-514D-4C0C-B8FD-331C371B0761}" srcOrd="1" destOrd="0" presId="urn:microsoft.com/office/officeart/2005/8/layout/radial1"/>
    <dgm:cxn modelId="{EAE9558B-BEA2-4E60-824F-24A864938821}" type="presOf" srcId="{7C9D1931-9B47-4ACD-BBE1-0776E7251CE2}" destId="{2B2CFFC9-6A41-47A2-8297-83CE42FCCAEF}" srcOrd="0" destOrd="0" presId="urn:microsoft.com/office/officeart/2005/8/layout/radial1"/>
    <dgm:cxn modelId="{FDD367E1-7189-4DB1-9425-C5C36CB29B52}" type="presOf" srcId="{58B71999-7B5B-444A-AE5E-5E864FED9B6C}" destId="{80ED9751-B0C3-4336-8210-957574068AE6}" srcOrd="0" destOrd="0" presId="urn:microsoft.com/office/officeart/2005/8/layout/radial1"/>
    <dgm:cxn modelId="{8C55ACE2-5451-4FE8-8F41-95F67E0D911D}" type="presOf" srcId="{6EAFC910-61F3-43B5-8834-68165E75608F}" destId="{F8D58DF7-A7D7-47AC-A83B-AF5619634CE7}" srcOrd="0" destOrd="0" presId="urn:microsoft.com/office/officeart/2005/8/layout/radial1"/>
    <dgm:cxn modelId="{FA59EA55-024E-4E4F-AD65-D705FCA8EAA0}" type="presParOf" srcId="{EA28E10D-B361-42F3-A5B0-5B98DCA1FD1B}" destId="{33DBCBE7-2E2A-46FA-A53A-2DD933DE9195}" srcOrd="0" destOrd="0" presId="urn:microsoft.com/office/officeart/2005/8/layout/radial1"/>
    <dgm:cxn modelId="{8A2E1A66-EA57-4DAE-8846-8B605AB83DFA}" type="presParOf" srcId="{EA28E10D-B361-42F3-A5B0-5B98DCA1FD1B}" destId="{F8D58DF7-A7D7-47AC-A83B-AF5619634CE7}" srcOrd="1" destOrd="0" presId="urn:microsoft.com/office/officeart/2005/8/layout/radial1"/>
    <dgm:cxn modelId="{1BA20395-5EB4-4000-BDEE-65BB880F23B9}" type="presParOf" srcId="{F8D58DF7-A7D7-47AC-A83B-AF5619634CE7}" destId="{5F71DFA6-FB30-4E22-8053-5D15A0AD73E9}" srcOrd="0" destOrd="0" presId="urn:microsoft.com/office/officeart/2005/8/layout/radial1"/>
    <dgm:cxn modelId="{8EE5A811-00B8-4340-A45B-118F1BC5F791}" type="presParOf" srcId="{EA28E10D-B361-42F3-A5B0-5B98DCA1FD1B}" destId="{80ED9751-B0C3-4336-8210-957574068AE6}" srcOrd="2" destOrd="0" presId="urn:microsoft.com/office/officeart/2005/8/layout/radial1"/>
    <dgm:cxn modelId="{B06F3A74-A7CD-4BF3-AF2E-82C860AB3688}" type="presParOf" srcId="{EA28E10D-B361-42F3-A5B0-5B98DCA1FD1B}" destId="{CDD74686-7607-4E8A-8C50-39CCA69D936D}" srcOrd="3" destOrd="0" presId="urn:microsoft.com/office/officeart/2005/8/layout/radial1"/>
    <dgm:cxn modelId="{2F74152C-EEFA-4741-B439-FFACFDB11C78}" type="presParOf" srcId="{CDD74686-7607-4E8A-8C50-39CCA69D936D}" destId="{0C10CF51-EDB4-4B2F-B051-D36D276E0E9E}" srcOrd="0" destOrd="0" presId="urn:microsoft.com/office/officeart/2005/8/layout/radial1"/>
    <dgm:cxn modelId="{8BF51605-5797-4F42-978B-A56FA8BC5300}" type="presParOf" srcId="{EA28E10D-B361-42F3-A5B0-5B98DCA1FD1B}" destId="{365D810D-C263-4446-86B5-B349EC7924DF}" srcOrd="4" destOrd="0" presId="urn:microsoft.com/office/officeart/2005/8/layout/radial1"/>
    <dgm:cxn modelId="{536B8C4A-2000-4EC9-8A82-61F5969FA626}" type="presParOf" srcId="{EA28E10D-B361-42F3-A5B0-5B98DCA1FD1B}" destId="{C0435CFA-F068-41C8-9BA0-9435A1ECF189}" srcOrd="5" destOrd="0" presId="urn:microsoft.com/office/officeart/2005/8/layout/radial1"/>
    <dgm:cxn modelId="{51F8E430-387F-47ED-9151-08A00DC0914B}" type="presParOf" srcId="{C0435CFA-F068-41C8-9BA0-9435A1ECF189}" destId="{F506503F-514D-4C0C-B8FD-331C371B0761}" srcOrd="0" destOrd="0" presId="urn:microsoft.com/office/officeart/2005/8/layout/radial1"/>
    <dgm:cxn modelId="{49423965-E9A2-4316-A4D8-A462F7B28A43}" type="presParOf" srcId="{EA28E10D-B361-42F3-A5B0-5B98DCA1FD1B}" destId="{2B2CFFC9-6A41-47A2-8297-83CE42FCCAEF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C34534-874A-4E40-83E1-494238B3AEFD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4CE25E2E-814E-4C11-95F6-BD5683A13437}">
      <dgm:prSet phldrT="[Texto]"/>
      <dgm:spPr/>
      <dgm:t>
        <a:bodyPr/>
        <a:lstStyle/>
        <a:p>
          <a:r>
            <a:rPr lang="es-ES" dirty="0"/>
            <a:t>cabotaje</a:t>
          </a:r>
        </a:p>
      </dgm:t>
    </dgm:pt>
    <dgm:pt modelId="{92A3BEE9-967A-4589-9AAF-4F338F6DF33C}" type="parTrans" cxnId="{325F34FF-1F23-457A-B691-EF5E8AB7AEB7}">
      <dgm:prSet/>
      <dgm:spPr/>
      <dgm:t>
        <a:bodyPr/>
        <a:lstStyle/>
        <a:p>
          <a:endParaRPr lang="es-ES"/>
        </a:p>
      </dgm:t>
    </dgm:pt>
    <dgm:pt modelId="{48C18083-029D-4A46-B4BB-F2724219AAD7}" type="sibTrans" cxnId="{325F34FF-1F23-457A-B691-EF5E8AB7AEB7}">
      <dgm:prSet/>
      <dgm:spPr/>
      <dgm:t>
        <a:bodyPr/>
        <a:lstStyle/>
        <a:p>
          <a:endParaRPr lang="es-ES"/>
        </a:p>
      </dgm:t>
    </dgm:pt>
    <dgm:pt modelId="{62B848CB-088E-4899-A8FD-5C240F5F6D05}">
      <dgm:prSet phldrT="[Texto]"/>
      <dgm:spPr/>
      <dgm:t>
        <a:bodyPr/>
        <a:lstStyle/>
        <a:p>
          <a:r>
            <a:rPr lang="es-ES" dirty="0"/>
            <a:t>Regula el traslado</a:t>
          </a:r>
        </a:p>
      </dgm:t>
    </dgm:pt>
    <dgm:pt modelId="{BD80B041-6133-411A-AAC7-2ABF088A9C3F}" type="parTrans" cxnId="{F802C72D-D3FC-478E-AD28-CEE439BE434D}">
      <dgm:prSet/>
      <dgm:spPr/>
      <dgm:t>
        <a:bodyPr/>
        <a:lstStyle/>
        <a:p>
          <a:endParaRPr lang="es-ES"/>
        </a:p>
      </dgm:t>
    </dgm:pt>
    <dgm:pt modelId="{BB7DD540-8792-415D-ACD8-665B3CABFB29}" type="sibTrans" cxnId="{F802C72D-D3FC-478E-AD28-CEE439BE434D}">
      <dgm:prSet/>
      <dgm:spPr/>
      <dgm:t>
        <a:bodyPr/>
        <a:lstStyle/>
        <a:p>
          <a:endParaRPr lang="es-ES"/>
        </a:p>
      </dgm:t>
    </dgm:pt>
    <dgm:pt modelId="{B4F04EBE-11B4-4977-8B9B-3C39039A6948}">
      <dgm:prSet phldrT="[Texto]"/>
      <dgm:spPr/>
      <dgm:t>
        <a:bodyPr/>
        <a:lstStyle/>
        <a:p>
          <a:r>
            <a:rPr lang="es-ES" dirty="0"/>
            <a:t>De mercancía </a:t>
          </a:r>
        </a:p>
      </dgm:t>
    </dgm:pt>
    <dgm:pt modelId="{E461C964-13C8-41EA-A908-5135E835EF30}" type="parTrans" cxnId="{539841F4-488F-4842-9140-3072971BFF8F}">
      <dgm:prSet/>
      <dgm:spPr/>
      <dgm:t>
        <a:bodyPr/>
        <a:lstStyle/>
        <a:p>
          <a:endParaRPr lang="es-ES"/>
        </a:p>
      </dgm:t>
    </dgm:pt>
    <dgm:pt modelId="{A3CC4373-26C5-4D1F-8C1A-3E46455BB144}" type="sibTrans" cxnId="{539841F4-488F-4842-9140-3072971BFF8F}">
      <dgm:prSet/>
      <dgm:spPr/>
      <dgm:t>
        <a:bodyPr/>
        <a:lstStyle/>
        <a:p>
          <a:endParaRPr lang="es-ES"/>
        </a:p>
      </dgm:t>
    </dgm:pt>
    <dgm:pt modelId="{BF770DE3-979E-4CEC-941A-7F939F67DB1D}">
      <dgm:prSet phldrT="[Texto]"/>
      <dgm:spPr/>
      <dgm:t>
        <a:bodyPr/>
        <a:lstStyle/>
        <a:p>
          <a:r>
            <a:rPr lang="es-ES" dirty="0"/>
            <a:t>De un territorio aduanero</a:t>
          </a:r>
        </a:p>
      </dgm:t>
    </dgm:pt>
    <dgm:pt modelId="{723F64B9-ABDF-490F-9600-9B51B61F9A5C}" type="parTrans" cxnId="{964871EE-29C6-4C4B-BB33-E2103321FCD3}">
      <dgm:prSet/>
      <dgm:spPr/>
      <dgm:t>
        <a:bodyPr/>
        <a:lstStyle/>
        <a:p>
          <a:endParaRPr lang="es-ES"/>
        </a:p>
      </dgm:t>
    </dgm:pt>
    <dgm:pt modelId="{06B1C50B-97D2-4441-ADF0-432A232604DA}" type="sibTrans" cxnId="{964871EE-29C6-4C4B-BB33-E2103321FCD3}">
      <dgm:prSet/>
      <dgm:spPr/>
      <dgm:t>
        <a:bodyPr/>
        <a:lstStyle/>
        <a:p>
          <a:endParaRPr lang="es-ES"/>
        </a:p>
      </dgm:t>
    </dgm:pt>
    <dgm:pt modelId="{2C48CD12-BB4E-4E19-9790-0554B749075B}">
      <dgm:prSet phldrT="[Texto]"/>
      <dgm:spPr/>
      <dgm:t>
        <a:bodyPr/>
        <a:lstStyle/>
        <a:p>
          <a:r>
            <a:rPr lang="es-ES" dirty="0"/>
            <a:t>A </a:t>
          </a:r>
          <a:r>
            <a:rPr lang="es-CO" dirty="0"/>
            <a:t>otro en Colombia</a:t>
          </a:r>
          <a:endParaRPr lang="es-ES" dirty="0"/>
        </a:p>
      </dgm:t>
    </dgm:pt>
    <dgm:pt modelId="{2B96BBA2-9480-496F-9E13-169D79C8AAA5}" type="parTrans" cxnId="{0D58654C-EF54-4CD9-8DF5-046FE9694C01}">
      <dgm:prSet/>
      <dgm:spPr/>
      <dgm:t>
        <a:bodyPr/>
        <a:lstStyle/>
        <a:p>
          <a:endParaRPr lang="es-ES"/>
        </a:p>
      </dgm:t>
    </dgm:pt>
    <dgm:pt modelId="{A3366F03-1B29-422E-B0C7-AB3EC9F2D932}" type="sibTrans" cxnId="{0D58654C-EF54-4CD9-8DF5-046FE9694C01}">
      <dgm:prSet/>
      <dgm:spPr/>
      <dgm:t>
        <a:bodyPr/>
        <a:lstStyle/>
        <a:p>
          <a:endParaRPr lang="es-ES"/>
        </a:p>
      </dgm:t>
    </dgm:pt>
    <dgm:pt modelId="{082E7792-1BF3-4049-A482-19A9F36A0C26}" type="pres">
      <dgm:prSet presAssocID="{E6C34534-874A-4E40-83E1-494238B3AEFD}" presName="composite" presStyleCnt="0">
        <dgm:presLayoutVars>
          <dgm:chMax val="1"/>
          <dgm:dir/>
          <dgm:resizeHandles val="exact"/>
        </dgm:presLayoutVars>
      </dgm:prSet>
      <dgm:spPr/>
    </dgm:pt>
    <dgm:pt modelId="{7F31AE5C-9823-4ECC-B413-43287B6FA048}" type="pres">
      <dgm:prSet presAssocID="{E6C34534-874A-4E40-83E1-494238B3AEFD}" presName="radial" presStyleCnt="0">
        <dgm:presLayoutVars>
          <dgm:animLvl val="ctr"/>
        </dgm:presLayoutVars>
      </dgm:prSet>
      <dgm:spPr/>
    </dgm:pt>
    <dgm:pt modelId="{CF7486A0-062D-4D17-A54B-0630AF0E865C}" type="pres">
      <dgm:prSet presAssocID="{4CE25E2E-814E-4C11-95F6-BD5683A13437}" presName="centerShape" presStyleLbl="vennNode1" presStyleIdx="0" presStyleCnt="5"/>
      <dgm:spPr/>
    </dgm:pt>
    <dgm:pt modelId="{CC9BFBE8-2A02-44CC-88C1-6F378EBF74F2}" type="pres">
      <dgm:prSet presAssocID="{62B848CB-088E-4899-A8FD-5C240F5F6D05}" presName="node" presStyleLbl="vennNode1" presStyleIdx="1" presStyleCnt="5">
        <dgm:presLayoutVars>
          <dgm:bulletEnabled val="1"/>
        </dgm:presLayoutVars>
      </dgm:prSet>
      <dgm:spPr/>
    </dgm:pt>
    <dgm:pt modelId="{8FAAEA9E-C17D-4787-9DB4-366AED37F005}" type="pres">
      <dgm:prSet presAssocID="{B4F04EBE-11B4-4977-8B9B-3C39039A6948}" presName="node" presStyleLbl="vennNode1" presStyleIdx="2" presStyleCnt="5">
        <dgm:presLayoutVars>
          <dgm:bulletEnabled val="1"/>
        </dgm:presLayoutVars>
      </dgm:prSet>
      <dgm:spPr/>
    </dgm:pt>
    <dgm:pt modelId="{0987D269-82C0-4977-B6BD-DFE6A7CE3C4C}" type="pres">
      <dgm:prSet presAssocID="{BF770DE3-979E-4CEC-941A-7F939F67DB1D}" presName="node" presStyleLbl="vennNode1" presStyleIdx="3" presStyleCnt="5">
        <dgm:presLayoutVars>
          <dgm:bulletEnabled val="1"/>
        </dgm:presLayoutVars>
      </dgm:prSet>
      <dgm:spPr/>
    </dgm:pt>
    <dgm:pt modelId="{3A58CF8F-18DD-4E29-A1D2-DF1F8254F25C}" type="pres">
      <dgm:prSet presAssocID="{2C48CD12-BB4E-4E19-9790-0554B749075B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BA35529-FD98-4988-A3E9-6D9B34E2E486}" type="presOf" srcId="{BF770DE3-979E-4CEC-941A-7F939F67DB1D}" destId="{0987D269-82C0-4977-B6BD-DFE6A7CE3C4C}" srcOrd="0" destOrd="0" presId="urn:microsoft.com/office/officeart/2005/8/layout/radial3"/>
    <dgm:cxn modelId="{F802C72D-D3FC-478E-AD28-CEE439BE434D}" srcId="{4CE25E2E-814E-4C11-95F6-BD5683A13437}" destId="{62B848CB-088E-4899-A8FD-5C240F5F6D05}" srcOrd="0" destOrd="0" parTransId="{BD80B041-6133-411A-AAC7-2ABF088A9C3F}" sibTransId="{BB7DD540-8792-415D-ACD8-665B3CABFB29}"/>
    <dgm:cxn modelId="{0D58654C-EF54-4CD9-8DF5-046FE9694C01}" srcId="{4CE25E2E-814E-4C11-95F6-BD5683A13437}" destId="{2C48CD12-BB4E-4E19-9790-0554B749075B}" srcOrd="3" destOrd="0" parTransId="{2B96BBA2-9480-496F-9E13-169D79C8AAA5}" sibTransId="{A3366F03-1B29-422E-B0C7-AB3EC9F2D932}"/>
    <dgm:cxn modelId="{B9715C93-772B-42BD-B444-BB689E5641C5}" type="presOf" srcId="{62B848CB-088E-4899-A8FD-5C240F5F6D05}" destId="{CC9BFBE8-2A02-44CC-88C1-6F378EBF74F2}" srcOrd="0" destOrd="0" presId="urn:microsoft.com/office/officeart/2005/8/layout/radial3"/>
    <dgm:cxn modelId="{C09EECA4-9729-46D1-B738-908135037892}" type="presOf" srcId="{B4F04EBE-11B4-4977-8B9B-3C39039A6948}" destId="{8FAAEA9E-C17D-4787-9DB4-366AED37F005}" srcOrd="0" destOrd="0" presId="urn:microsoft.com/office/officeart/2005/8/layout/radial3"/>
    <dgm:cxn modelId="{63FCE9B0-7930-47AF-B8E3-B27D74699CB9}" type="presOf" srcId="{2C48CD12-BB4E-4E19-9790-0554B749075B}" destId="{3A58CF8F-18DD-4E29-A1D2-DF1F8254F25C}" srcOrd="0" destOrd="0" presId="urn:microsoft.com/office/officeart/2005/8/layout/radial3"/>
    <dgm:cxn modelId="{C61102B4-4123-4E9F-BC3F-E79CC61F5D10}" type="presOf" srcId="{4CE25E2E-814E-4C11-95F6-BD5683A13437}" destId="{CF7486A0-062D-4D17-A54B-0630AF0E865C}" srcOrd="0" destOrd="0" presId="urn:microsoft.com/office/officeart/2005/8/layout/radial3"/>
    <dgm:cxn modelId="{40A0B3CF-3033-41FB-8E23-7F9C70D82621}" type="presOf" srcId="{E6C34534-874A-4E40-83E1-494238B3AEFD}" destId="{082E7792-1BF3-4049-A482-19A9F36A0C26}" srcOrd="0" destOrd="0" presId="urn:microsoft.com/office/officeart/2005/8/layout/radial3"/>
    <dgm:cxn modelId="{964871EE-29C6-4C4B-BB33-E2103321FCD3}" srcId="{4CE25E2E-814E-4C11-95F6-BD5683A13437}" destId="{BF770DE3-979E-4CEC-941A-7F939F67DB1D}" srcOrd="2" destOrd="0" parTransId="{723F64B9-ABDF-490F-9600-9B51B61F9A5C}" sibTransId="{06B1C50B-97D2-4441-ADF0-432A232604DA}"/>
    <dgm:cxn modelId="{539841F4-488F-4842-9140-3072971BFF8F}" srcId="{4CE25E2E-814E-4C11-95F6-BD5683A13437}" destId="{B4F04EBE-11B4-4977-8B9B-3C39039A6948}" srcOrd="1" destOrd="0" parTransId="{E461C964-13C8-41EA-A908-5135E835EF30}" sibTransId="{A3CC4373-26C5-4D1F-8C1A-3E46455BB144}"/>
    <dgm:cxn modelId="{325F34FF-1F23-457A-B691-EF5E8AB7AEB7}" srcId="{E6C34534-874A-4E40-83E1-494238B3AEFD}" destId="{4CE25E2E-814E-4C11-95F6-BD5683A13437}" srcOrd="0" destOrd="0" parTransId="{92A3BEE9-967A-4589-9AAF-4F338F6DF33C}" sibTransId="{48C18083-029D-4A46-B4BB-F2724219AAD7}"/>
    <dgm:cxn modelId="{37E38875-635C-49AF-BD72-D63D6789D62B}" type="presParOf" srcId="{082E7792-1BF3-4049-A482-19A9F36A0C26}" destId="{7F31AE5C-9823-4ECC-B413-43287B6FA048}" srcOrd="0" destOrd="0" presId="urn:microsoft.com/office/officeart/2005/8/layout/radial3"/>
    <dgm:cxn modelId="{A4BC6F81-84F3-4E3C-AA11-DE8C5AA22DD2}" type="presParOf" srcId="{7F31AE5C-9823-4ECC-B413-43287B6FA048}" destId="{CF7486A0-062D-4D17-A54B-0630AF0E865C}" srcOrd="0" destOrd="0" presId="urn:microsoft.com/office/officeart/2005/8/layout/radial3"/>
    <dgm:cxn modelId="{6CB2E7C3-F8C6-4FD9-93CF-838624EBAA7E}" type="presParOf" srcId="{7F31AE5C-9823-4ECC-B413-43287B6FA048}" destId="{CC9BFBE8-2A02-44CC-88C1-6F378EBF74F2}" srcOrd="1" destOrd="0" presId="urn:microsoft.com/office/officeart/2005/8/layout/radial3"/>
    <dgm:cxn modelId="{866AE6FD-FDFD-493A-8B9C-1B1513F39B3A}" type="presParOf" srcId="{7F31AE5C-9823-4ECC-B413-43287B6FA048}" destId="{8FAAEA9E-C17D-4787-9DB4-366AED37F005}" srcOrd="2" destOrd="0" presId="urn:microsoft.com/office/officeart/2005/8/layout/radial3"/>
    <dgm:cxn modelId="{04CC1B05-C369-49BF-B224-C7DBA5B25B3C}" type="presParOf" srcId="{7F31AE5C-9823-4ECC-B413-43287B6FA048}" destId="{0987D269-82C0-4977-B6BD-DFE6A7CE3C4C}" srcOrd="3" destOrd="0" presId="urn:microsoft.com/office/officeart/2005/8/layout/radial3"/>
    <dgm:cxn modelId="{EC781F02-0347-4DB2-86CC-6FD9DED86F5F}" type="presParOf" srcId="{7F31AE5C-9823-4ECC-B413-43287B6FA048}" destId="{3A58CF8F-18DD-4E29-A1D2-DF1F8254F25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C4B42-6D33-4944-B354-B4348E4FD497}">
      <dsp:nvSpPr>
        <dsp:cNvPr id="0" name=""/>
        <dsp:cNvSpPr/>
      </dsp:nvSpPr>
      <dsp:spPr>
        <a:xfrm>
          <a:off x="2469918" y="1474786"/>
          <a:ext cx="892004" cy="892004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Abandono legal</a:t>
          </a:r>
        </a:p>
      </dsp:txBody>
      <dsp:txXfrm>
        <a:off x="2600549" y="1605417"/>
        <a:ext cx="630742" cy="630742"/>
      </dsp:txXfrm>
    </dsp:sp>
    <dsp:sp modelId="{FAF66F1D-0A0E-46AD-A4E6-5E8B762549D2}">
      <dsp:nvSpPr>
        <dsp:cNvPr id="0" name=""/>
        <dsp:cNvSpPr/>
      </dsp:nvSpPr>
      <dsp:spPr>
        <a:xfrm rot="16200000">
          <a:off x="2821173" y="1149740"/>
          <a:ext cx="189494" cy="303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>
        <a:off x="2849597" y="1238820"/>
        <a:ext cx="132646" cy="181969"/>
      </dsp:txXfrm>
    </dsp:sp>
    <dsp:sp modelId="{A8DE337F-4EE5-451D-AA08-756ADE86E5DD}">
      <dsp:nvSpPr>
        <dsp:cNvPr id="0" name=""/>
        <dsp:cNvSpPr/>
      </dsp:nvSpPr>
      <dsp:spPr>
        <a:xfrm>
          <a:off x="2358417" y="2245"/>
          <a:ext cx="1115005" cy="1115005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Vence el tiempo de permanencia</a:t>
          </a:r>
        </a:p>
      </dsp:txBody>
      <dsp:txXfrm>
        <a:off x="2521706" y="165534"/>
        <a:ext cx="788427" cy="788427"/>
      </dsp:txXfrm>
    </dsp:sp>
    <dsp:sp modelId="{EF1697B3-6B9C-4963-9F21-6A74520A29AF}">
      <dsp:nvSpPr>
        <dsp:cNvPr id="0" name=""/>
        <dsp:cNvSpPr/>
      </dsp:nvSpPr>
      <dsp:spPr>
        <a:xfrm>
          <a:off x="3440580" y="1769147"/>
          <a:ext cx="189494" cy="303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35119"/>
            <a:satOff val="-9006"/>
            <a:lumOff val="115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>
        <a:off x="3440580" y="1829803"/>
        <a:ext cx="132646" cy="181969"/>
      </dsp:txXfrm>
    </dsp:sp>
    <dsp:sp modelId="{6630510C-1CA9-4064-AA9A-285F4330E9A3}">
      <dsp:nvSpPr>
        <dsp:cNvPr id="0" name=""/>
        <dsp:cNvSpPr/>
      </dsp:nvSpPr>
      <dsp:spPr>
        <a:xfrm>
          <a:off x="3719458" y="1363285"/>
          <a:ext cx="1115005" cy="1115005"/>
        </a:xfrm>
        <a:prstGeom prst="ellipse">
          <a:avLst/>
        </a:prstGeom>
        <a:solidFill>
          <a:schemeClr val="accent2">
            <a:shade val="80000"/>
            <a:hueOff val="35120"/>
            <a:satOff val="-9120"/>
            <a:lumOff val="1212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Mercancía no reembarcada</a:t>
          </a:r>
        </a:p>
      </dsp:txBody>
      <dsp:txXfrm>
        <a:off x="3882747" y="1526574"/>
        <a:ext cx="788427" cy="788427"/>
      </dsp:txXfrm>
    </dsp:sp>
    <dsp:sp modelId="{A1253042-B2B3-4196-98DC-C1FD1B2BC890}">
      <dsp:nvSpPr>
        <dsp:cNvPr id="0" name=""/>
        <dsp:cNvSpPr/>
      </dsp:nvSpPr>
      <dsp:spPr>
        <a:xfrm rot="5400000">
          <a:off x="2821173" y="2388554"/>
          <a:ext cx="189494" cy="303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70238"/>
            <a:satOff val="-18012"/>
            <a:lumOff val="231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>
        <a:off x="2849597" y="2420786"/>
        <a:ext cx="132646" cy="181969"/>
      </dsp:txXfrm>
    </dsp:sp>
    <dsp:sp modelId="{7DC307DA-3FA2-4C30-8996-8B3423D4AB3B}">
      <dsp:nvSpPr>
        <dsp:cNvPr id="0" name=""/>
        <dsp:cNvSpPr/>
      </dsp:nvSpPr>
      <dsp:spPr>
        <a:xfrm>
          <a:off x="2358417" y="2724326"/>
          <a:ext cx="1115005" cy="1115005"/>
        </a:xfrm>
        <a:prstGeom prst="ellipse">
          <a:avLst/>
        </a:prstGeom>
        <a:solidFill>
          <a:schemeClr val="accent2">
            <a:shade val="80000"/>
            <a:hueOff val="70240"/>
            <a:satOff val="-18239"/>
            <a:lumOff val="2425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No sometida a régimen aduanero</a:t>
          </a:r>
        </a:p>
      </dsp:txBody>
      <dsp:txXfrm>
        <a:off x="2521706" y="2887615"/>
        <a:ext cx="788427" cy="788427"/>
      </dsp:txXfrm>
    </dsp:sp>
    <dsp:sp modelId="{7C0AAF28-1925-4D7E-805A-8990C19B6996}">
      <dsp:nvSpPr>
        <dsp:cNvPr id="0" name=""/>
        <dsp:cNvSpPr/>
      </dsp:nvSpPr>
      <dsp:spPr>
        <a:xfrm rot="10800000">
          <a:off x="2201766" y="1769147"/>
          <a:ext cx="189494" cy="303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105357"/>
            <a:satOff val="-27018"/>
            <a:lumOff val="347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 rot="10800000">
        <a:off x="2258614" y="1829803"/>
        <a:ext cx="132646" cy="181969"/>
      </dsp:txXfrm>
    </dsp:sp>
    <dsp:sp modelId="{A56FB7E3-A092-46F4-AFA5-90B0F8678B7C}">
      <dsp:nvSpPr>
        <dsp:cNvPr id="0" name=""/>
        <dsp:cNvSpPr/>
      </dsp:nvSpPr>
      <dsp:spPr>
        <a:xfrm>
          <a:off x="997377" y="1363285"/>
          <a:ext cx="1115005" cy="1115005"/>
        </a:xfrm>
        <a:prstGeom prst="ellipse">
          <a:avLst/>
        </a:prstGeom>
        <a:solidFill>
          <a:schemeClr val="accent2">
            <a:shade val="80000"/>
            <a:hueOff val="105361"/>
            <a:satOff val="-27359"/>
            <a:lumOff val="3638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Permaneció ahí mas de un mes</a:t>
          </a:r>
        </a:p>
      </dsp:txBody>
      <dsp:txXfrm>
        <a:off x="1160666" y="1526574"/>
        <a:ext cx="788427" cy="78842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486A0-062D-4D17-A54B-0630AF0E865C}">
      <dsp:nvSpPr>
        <dsp:cNvPr id="0" name=""/>
        <dsp:cNvSpPr/>
      </dsp:nvSpPr>
      <dsp:spPr>
        <a:xfrm>
          <a:off x="1922655" y="935591"/>
          <a:ext cx="2330773" cy="233077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Carga consolidada</a:t>
          </a:r>
        </a:p>
      </dsp:txBody>
      <dsp:txXfrm>
        <a:off x="2263989" y="1276925"/>
        <a:ext cx="1648105" cy="1648105"/>
      </dsp:txXfrm>
    </dsp:sp>
    <dsp:sp modelId="{CC9BFBE8-2A02-44CC-88C1-6F378EBF74F2}">
      <dsp:nvSpPr>
        <dsp:cNvPr id="0" name=""/>
        <dsp:cNvSpPr/>
      </dsp:nvSpPr>
      <dsp:spPr>
        <a:xfrm>
          <a:off x="2505349" y="416"/>
          <a:ext cx="1165386" cy="116538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Agrupaciones de diferentes mercancía </a:t>
          </a:r>
        </a:p>
      </dsp:txBody>
      <dsp:txXfrm>
        <a:off x="2676016" y="171083"/>
        <a:ext cx="824052" cy="824052"/>
      </dsp:txXfrm>
    </dsp:sp>
    <dsp:sp modelId="{8FAAEA9E-C17D-4787-9DB4-366AED37F005}">
      <dsp:nvSpPr>
        <dsp:cNvPr id="0" name=""/>
        <dsp:cNvSpPr/>
      </dsp:nvSpPr>
      <dsp:spPr>
        <a:xfrm>
          <a:off x="4023218" y="1518285"/>
          <a:ext cx="1165386" cy="116538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De varios destinatarios </a:t>
          </a:r>
        </a:p>
      </dsp:txBody>
      <dsp:txXfrm>
        <a:off x="4193885" y="1688952"/>
        <a:ext cx="824052" cy="824052"/>
      </dsp:txXfrm>
    </dsp:sp>
    <dsp:sp modelId="{0987D269-82C0-4977-B6BD-DFE6A7CE3C4C}">
      <dsp:nvSpPr>
        <dsp:cNvPr id="0" name=""/>
        <dsp:cNvSpPr/>
      </dsp:nvSpPr>
      <dsp:spPr>
        <a:xfrm>
          <a:off x="2505349" y="3036154"/>
          <a:ext cx="1165386" cy="116538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Que serán transportadas y </a:t>
          </a:r>
        </a:p>
      </dsp:txBody>
      <dsp:txXfrm>
        <a:off x="2676016" y="3206821"/>
        <a:ext cx="824052" cy="824052"/>
      </dsp:txXfrm>
    </dsp:sp>
    <dsp:sp modelId="{3A58CF8F-18DD-4E29-A1D2-DF1F8254F25C}">
      <dsp:nvSpPr>
        <dsp:cNvPr id="0" name=""/>
        <dsp:cNvSpPr/>
      </dsp:nvSpPr>
      <dsp:spPr>
        <a:xfrm>
          <a:off x="987480" y="1518285"/>
          <a:ext cx="1165386" cy="1165386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Utilizan un único documento</a:t>
          </a:r>
        </a:p>
      </dsp:txBody>
      <dsp:txXfrm>
        <a:off x="1158147" y="1688952"/>
        <a:ext cx="824052" cy="8240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486A0-062D-4D17-A54B-0630AF0E865C}">
      <dsp:nvSpPr>
        <dsp:cNvPr id="0" name=""/>
        <dsp:cNvSpPr/>
      </dsp:nvSpPr>
      <dsp:spPr>
        <a:xfrm>
          <a:off x="1738772" y="1148355"/>
          <a:ext cx="2409277" cy="240927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Certificado de origen</a:t>
          </a:r>
        </a:p>
      </dsp:txBody>
      <dsp:txXfrm>
        <a:off x="2091602" y="1501185"/>
        <a:ext cx="1703617" cy="1703617"/>
      </dsp:txXfrm>
    </dsp:sp>
    <dsp:sp modelId="{CC9BFBE8-2A02-44CC-88C1-6F378EBF74F2}">
      <dsp:nvSpPr>
        <dsp:cNvPr id="0" name=""/>
        <dsp:cNvSpPr/>
      </dsp:nvSpPr>
      <dsp:spPr>
        <a:xfrm>
          <a:off x="2341092" y="183214"/>
          <a:ext cx="1204638" cy="1204638"/>
        </a:xfrm>
        <a:prstGeom prst="ellipse">
          <a:avLst/>
        </a:prstGeom>
        <a:solidFill>
          <a:schemeClr val="accent4">
            <a:alpha val="50000"/>
            <a:hueOff val="2992542"/>
            <a:satOff val="-7531"/>
            <a:lumOff val="320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Documento de importación</a:t>
          </a:r>
        </a:p>
      </dsp:txBody>
      <dsp:txXfrm>
        <a:off x="2517507" y="359629"/>
        <a:ext cx="851808" cy="851808"/>
      </dsp:txXfrm>
    </dsp:sp>
    <dsp:sp modelId="{0987D269-82C0-4977-B6BD-DFE6A7CE3C4C}">
      <dsp:nvSpPr>
        <dsp:cNvPr id="0" name=""/>
        <dsp:cNvSpPr/>
      </dsp:nvSpPr>
      <dsp:spPr>
        <a:xfrm>
          <a:off x="3698552" y="2534404"/>
          <a:ext cx="1204638" cy="1204638"/>
        </a:xfrm>
        <a:prstGeom prst="ellipse">
          <a:avLst/>
        </a:prstGeom>
        <a:solidFill>
          <a:schemeClr val="accent4">
            <a:alpha val="50000"/>
            <a:hueOff val="5985083"/>
            <a:satOff val="-15063"/>
            <a:lumOff val="640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Certifica mercancía clasificada </a:t>
          </a:r>
        </a:p>
      </dsp:txBody>
      <dsp:txXfrm>
        <a:off x="3874967" y="2710819"/>
        <a:ext cx="851808" cy="851808"/>
      </dsp:txXfrm>
    </dsp:sp>
    <dsp:sp modelId="{3A58CF8F-18DD-4E29-A1D2-DF1F8254F25C}">
      <dsp:nvSpPr>
        <dsp:cNvPr id="0" name=""/>
        <dsp:cNvSpPr/>
      </dsp:nvSpPr>
      <dsp:spPr>
        <a:xfrm>
          <a:off x="983631" y="2534404"/>
          <a:ext cx="1204638" cy="1204638"/>
        </a:xfrm>
        <a:prstGeom prst="ellipse">
          <a:avLst/>
        </a:prstGeom>
        <a:solidFill>
          <a:schemeClr val="accent4">
            <a:alpha val="50000"/>
            <a:hueOff val="8977625"/>
            <a:satOff val="-22594"/>
            <a:lumOff val="960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Como originaria del país </a:t>
          </a:r>
        </a:p>
      </dsp:txBody>
      <dsp:txXfrm>
        <a:off x="1160046" y="2710819"/>
        <a:ext cx="851808" cy="85180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639963" y="1513922"/>
          <a:ext cx="1153145" cy="1153145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consignatario</a:t>
          </a:r>
        </a:p>
      </dsp:txBody>
      <dsp:txXfrm>
        <a:off x="2808837" y="1682796"/>
        <a:ext cx="815397" cy="815397"/>
      </dsp:txXfrm>
    </dsp:sp>
    <dsp:sp modelId="{F8D58DF7-A7D7-47AC-A83B-AF5619634CE7}">
      <dsp:nvSpPr>
        <dsp:cNvPr id="0" name=""/>
        <dsp:cNvSpPr/>
      </dsp:nvSpPr>
      <dsp:spPr>
        <a:xfrm rot="16200000">
          <a:off x="3042764" y="1324017"/>
          <a:ext cx="347544" cy="32265"/>
        </a:xfrm>
        <a:custGeom>
          <a:avLst/>
          <a:gdLst/>
          <a:ahLst/>
          <a:cxnLst/>
          <a:rect l="0" t="0" r="0" b="0"/>
          <a:pathLst>
            <a:path>
              <a:moveTo>
                <a:pt x="0" y="16132"/>
              </a:moveTo>
              <a:lnTo>
                <a:pt x="347544" y="16132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07847" y="1331461"/>
        <a:ext cx="17377" cy="17377"/>
      </dsp:txXfrm>
    </dsp:sp>
    <dsp:sp modelId="{80ED9751-B0C3-4336-8210-957574068AE6}">
      <dsp:nvSpPr>
        <dsp:cNvPr id="0" name=""/>
        <dsp:cNvSpPr/>
      </dsp:nvSpPr>
      <dsp:spPr>
        <a:xfrm>
          <a:off x="2639963" y="13232"/>
          <a:ext cx="1153145" cy="1153145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Persona natural o jurídica</a:t>
          </a:r>
        </a:p>
      </dsp:txBody>
      <dsp:txXfrm>
        <a:off x="2808837" y="182106"/>
        <a:ext cx="815397" cy="815397"/>
      </dsp:txXfrm>
    </dsp:sp>
    <dsp:sp modelId="{CDD74686-7607-4E8A-8C50-39CCA69D936D}">
      <dsp:nvSpPr>
        <dsp:cNvPr id="0" name=""/>
        <dsp:cNvSpPr/>
      </dsp:nvSpPr>
      <dsp:spPr>
        <a:xfrm rot="1800000">
          <a:off x="3692581" y="2449534"/>
          <a:ext cx="347544" cy="32265"/>
        </a:xfrm>
        <a:custGeom>
          <a:avLst/>
          <a:gdLst/>
          <a:ahLst/>
          <a:cxnLst/>
          <a:rect l="0" t="0" r="0" b="0"/>
          <a:pathLst>
            <a:path>
              <a:moveTo>
                <a:pt x="0" y="16132"/>
              </a:moveTo>
              <a:lnTo>
                <a:pt x="347544" y="16132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57665" y="2456978"/>
        <a:ext cx="17377" cy="17377"/>
      </dsp:txXfrm>
    </dsp:sp>
    <dsp:sp modelId="{365D810D-C263-4446-86B5-B349EC7924DF}">
      <dsp:nvSpPr>
        <dsp:cNvPr id="0" name=""/>
        <dsp:cNvSpPr/>
      </dsp:nvSpPr>
      <dsp:spPr>
        <a:xfrm>
          <a:off x="3939599" y="2264267"/>
          <a:ext cx="1153145" cy="1153145"/>
        </a:xfrm>
        <a:prstGeom prst="ellipse">
          <a:avLst/>
        </a:prstGeom>
        <a:solidFill>
          <a:schemeClr val="accent5">
            <a:shade val="80000"/>
            <a:hueOff val="-40170"/>
            <a:satOff val="793"/>
            <a:lumOff val="1043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A quien el remitente</a:t>
          </a:r>
        </a:p>
      </dsp:txBody>
      <dsp:txXfrm>
        <a:off x="4108473" y="2433141"/>
        <a:ext cx="815397" cy="815397"/>
      </dsp:txXfrm>
    </dsp:sp>
    <dsp:sp modelId="{E08CB60F-287A-41B8-9597-EA10040D7090}">
      <dsp:nvSpPr>
        <dsp:cNvPr id="0" name=""/>
        <dsp:cNvSpPr/>
      </dsp:nvSpPr>
      <dsp:spPr>
        <a:xfrm rot="9000000">
          <a:off x="2392946" y="2449534"/>
          <a:ext cx="347544" cy="32265"/>
        </a:xfrm>
        <a:custGeom>
          <a:avLst/>
          <a:gdLst/>
          <a:ahLst/>
          <a:cxnLst/>
          <a:rect l="0" t="0" r="0" b="0"/>
          <a:pathLst>
            <a:path>
              <a:moveTo>
                <a:pt x="0" y="16132"/>
              </a:moveTo>
              <a:lnTo>
                <a:pt x="347544" y="16132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558030" y="2456978"/>
        <a:ext cx="17377" cy="17377"/>
      </dsp:txXfrm>
    </dsp:sp>
    <dsp:sp modelId="{EFF831E9-821B-4A29-95CB-B3BC6D551D9D}">
      <dsp:nvSpPr>
        <dsp:cNvPr id="0" name=""/>
        <dsp:cNvSpPr/>
      </dsp:nvSpPr>
      <dsp:spPr>
        <a:xfrm>
          <a:off x="1340328" y="2264267"/>
          <a:ext cx="1153145" cy="1153145"/>
        </a:xfrm>
        <a:prstGeom prst="ellipse">
          <a:avLst/>
        </a:prstGeom>
        <a:solidFill>
          <a:schemeClr val="accent5">
            <a:shade val="80000"/>
            <a:hueOff val="-80339"/>
            <a:satOff val="1586"/>
            <a:lumOff val="2087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Envía mercancía</a:t>
          </a:r>
        </a:p>
      </dsp:txBody>
      <dsp:txXfrm>
        <a:off x="1509202" y="2433141"/>
        <a:ext cx="815397" cy="8153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751156" y="1367678"/>
          <a:ext cx="1039532" cy="1039532"/>
        </a:xfrm>
        <a:prstGeom prst="ellipse">
          <a:avLst/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Control cambiario</a:t>
          </a:r>
        </a:p>
      </dsp:txBody>
      <dsp:txXfrm>
        <a:off x="2903392" y="1519914"/>
        <a:ext cx="735060" cy="735060"/>
      </dsp:txXfrm>
    </dsp:sp>
    <dsp:sp modelId="{F8D58DF7-A7D7-47AC-A83B-AF5619634CE7}">
      <dsp:nvSpPr>
        <dsp:cNvPr id="0" name=""/>
        <dsp:cNvSpPr/>
      </dsp:nvSpPr>
      <dsp:spPr>
        <a:xfrm rot="16200000">
          <a:off x="3114170" y="1196625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3084" y="1203089"/>
        <a:ext cx="15675" cy="15675"/>
      </dsp:txXfrm>
    </dsp:sp>
    <dsp:sp modelId="{80ED9751-B0C3-4336-8210-957574068AE6}">
      <dsp:nvSpPr>
        <dsp:cNvPr id="0" name=""/>
        <dsp:cNvSpPr/>
      </dsp:nvSpPr>
      <dsp:spPr>
        <a:xfrm>
          <a:off x="2751156" y="14642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Conjunto de normas para</a:t>
          </a:r>
          <a:endParaRPr lang="es-ES" sz="1000" kern="1200" dirty="0"/>
        </a:p>
      </dsp:txBody>
      <dsp:txXfrm>
        <a:off x="2903392" y="166878"/>
        <a:ext cx="735060" cy="735060"/>
      </dsp:txXfrm>
    </dsp:sp>
    <dsp:sp modelId="{CDD74686-7607-4E8A-8C50-39CCA69D936D}">
      <dsp:nvSpPr>
        <dsp:cNvPr id="0" name=""/>
        <dsp:cNvSpPr/>
      </dsp:nvSpPr>
      <dsp:spPr>
        <a:xfrm>
          <a:off x="3790688" y="1873143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939602" y="1879607"/>
        <a:ext cx="15675" cy="15675"/>
      </dsp:txXfrm>
    </dsp:sp>
    <dsp:sp modelId="{365D810D-C263-4446-86B5-B349EC7924DF}">
      <dsp:nvSpPr>
        <dsp:cNvPr id="0" name=""/>
        <dsp:cNvSpPr/>
      </dsp:nvSpPr>
      <dsp:spPr>
        <a:xfrm>
          <a:off x="4104192" y="1367678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Regular transacciones </a:t>
          </a:r>
          <a:endParaRPr lang="es-ES" sz="1000" kern="1200" dirty="0"/>
        </a:p>
      </dsp:txBody>
      <dsp:txXfrm>
        <a:off x="4256428" y="1519914"/>
        <a:ext cx="735060" cy="735060"/>
      </dsp:txXfrm>
    </dsp:sp>
    <dsp:sp modelId="{C0435CFA-F068-41C8-9BA0-9435A1ECF189}">
      <dsp:nvSpPr>
        <dsp:cNvPr id="0" name=""/>
        <dsp:cNvSpPr/>
      </dsp:nvSpPr>
      <dsp:spPr>
        <a:xfrm rot="5400000">
          <a:off x="3114170" y="2549661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3084" y="2556125"/>
        <a:ext cx="15675" cy="15675"/>
      </dsp:txXfrm>
    </dsp:sp>
    <dsp:sp modelId="{2B2CFFC9-6A41-47A2-8297-83CE42FCCAEF}">
      <dsp:nvSpPr>
        <dsp:cNvPr id="0" name=""/>
        <dsp:cNvSpPr/>
      </dsp:nvSpPr>
      <dsp:spPr>
        <a:xfrm>
          <a:off x="2751156" y="2720715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Con el exterior de pago </a:t>
          </a:r>
          <a:endParaRPr lang="es-ES" sz="1000" kern="1200" dirty="0"/>
        </a:p>
      </dsp:txBody>
      <dsp:txXfrm>
        <a:off x="2903392" y="2872951"/>
        <a:ext cx="735060" cy="735060"/>
      </dsp:txXfrm>
    </dsp:sp>
    <dsp:sp modelId="{E08CB60F-287A-41B8-9597-EA10040D7090}">
      <dsp:nvSpPr>
        <dsp:cNvPr id="0" name=""/>
        <dsp:cNvSpPr/>
      </dsp:nvSpPr>
      <dsp:spPr>
        <a:xfrm rot="10800000">
          <a:off x="2437652" y="1873143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586566" y="1879607"/>
        <a:ext cx="15675" cy="15675"/>
      </dsp:txXfrm>
    </dsp:sp>
    <dsp:sp modelId="{EFF831E9-821B-4A29-95CB-B3BC6D551D9D}">
      <dsp:nvSpPr>
        <dsp:cNvPr id="0" name=""/>
        <dsp:cNvSpPr/>
      </dsp:nvSpPr>
      <dsp:spPr>
        <a:xfrm>
          <a:off x="1398120" y="1367678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O transferencia de divisas o títulos</a:t>
          </a:r>
          <a:endParaRPr lang="es-ES" sz="1000" kern="1200" dirty="0"/>
        </a:p>
      </dsp:txBody>
      <dsp:txXfrm>
        <a:off x="1550356" y="1519914"/>
        <a:ext cx="735060" cy="7350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770172" y="1317840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Cruce de frontera</a:t>
          </a:r>
        </a:p>
      </dsp:txBody>
      <dsp:txXfrm>
        <a:off x="2916838" y="1464506"/>
        <a:ext cx="708168" cy="708168"/>
      </dsp:txXfrm>
    </dsp:sp>
    <dsp:sp modelId="{F8D58DF7-A7D7-47AC-A83B-AF5619634CE7}">
      <dsp:nvSpPr>
        <dsp:cNvPr id="0" name=""/>
        <dsp:cNvSpPr/>
      </dsp:nvSpPr>
      <dsp:spPr>
        <a:xfrm rot="16200000">
          <a:off x="3119739" y="1152878"/>
          <a:ext cx="302366" cy="27556"/>
        </a:xfrm>
        <a:custGeom>
          <a:avLst/>
          <a:gdLst/>
          <a:ahLst/>
          <a:cxnLst/>
          <a:rect l="0" t="0" r="0" b="0"/>
          <a:pathLst>
            <a:path>
              <a:moveTo>
                <a:pt x="0" y="13778"/>
              </a:moveTo>
              <a:lnTo>
                <a:pt x="302366" y="13778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3363" y="1159097"/>
        <a:ext cx="15118" cy="15118"/>
      </dsp:txXfrm>
    </dsp:sp>
    <dsp:sp modelId="{80ED9751-B0C3-4336-8210-957574068AE6}">
      <dsp:nvSpPr>
        <dsp:cNvPr id="0" name=""/>
        <dsp:cNvSpPr/>
      </dsp:nvSpPr>
      <dsp:spPr>
        <a:xfrm>
          <a:off x="2770172" y="13972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Pazo fronterizo autorizado</a:t>
          </a:r>
        </a:p>
      </dsp:txBody>
      <dsp:txXfrm>
        <a:off x="2916838" y="160638"/>
        <a:ext cx="708168" cy="708168"/>
      </dsp:txXfrm>
    </dsp:sp>
    <dsp:sp modelId="{CDD74686-7607-4E8A-8C50-39CCA69D936D}">
      <dsp:nvSpPr>
        <dsp:cNvPr id="0" name=""/>
        <dsp:cNvSpPr/>
      </dsp:nvSpPr>
      <dsp:spPr>
        <a:xfrm>
          <a:off x="3771672" y="1804812"/>
          <a:ext cx="302366" cy="27556"/>
        </a:xfrm>
        <a:custGeom>
          <a:avLst/>
          <a:gdLst/>
          <a:ahLst/>
          <a:cxnLst/>
          <a:rect l="0" t="0" r="0" b="0"/>
          <a:pathLst>
            <a:path>
              <a:moveTo>
                <a:pt x="0" y="13778"/>
              </a:moveTo>
              <a:lnTo>
                <a:pt x="302366" y="13778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915297" y="1811031"/>
        <a:ext cx="15118" cy="15118"/>
      </dsp:txXfrm>
    </dsp:sp>
    <dsp:sp modelId="{365D810D-C263-4446-86B5-B349EC7924DF}">
      <dsp:nvSpPr>
        <dsp:cNvPr id="0" name=""/>
        <dsp:cNvSpPr/>
      </dsp:nvSpPr>
      <dsp:spPr>
        <a:xfrm>
          <a:off x="4074039" y="1317840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Común entre países para</a:t>
          </a:r>
        </a:p>
      </dsp:txBody>
      <dsp:txXfrm>
        <a:off x="4220705" y="1464506"/>
        <a:ext cx="708168" cy="708168"/>
      </dsp:txXfrm>
    </dsp:sp>
    <dsp:sp modelId="{C0435CFA-F068-41C8-9BA0-9435A1ECF189}">
      <dsp:nvSpPr>
        <dsp:cNvPr id="0" name=""/>
        <dsp:cNvSpPr/>
      </dsp:nvSpPr>
      <dsp:spPr>
        <a:xfrm rot="5400000">
          <a:off x="3119739" y="2456745"/>
          <a:ext cx="302366" cy="27556"/>
        </a:xfrm>
        <a:custGeom>
          <a:avLst/>
          <a:gdLst/>
          <a:ahLst/>
          <a:cxnLst/>
          <a:rect l="0" t="0" r="0" b="0"/>
          <a:pathLst>
            <a:path>
              <a:moveTo>
                <a:pt x="0" y="13778"/>
              </a:moveTo>
              <a:lnTo>
                <a:pt x="302366" y="13778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3363" y="2462965"/>
        <a:ext cx="15118" cy="15118"/>
      </dsp:txXfrm>
    </dsp:sp>
    <dsp:sp modelId="{2B2CFFC9-6A41-47A2-8297-83CE42FCCAEF}">
      <dsp:nvSpPr>
        <dsp:cNvPr id="0" name=""/>
        <dsp:cNvSpPr/>
      </dsp:nvSpPr>
      <dsp:spPr>
        <a:xfrm>
          <a:off x="2770172" y="2621707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Circular personas</a:t>
          </a:r>
        </a:p>
      </dsp:txBody>
      <dsp:txXfrm>
        <a:off x="2916838" y="2768373"/>
        <a:ext cx="708168" cy="708168"/>
      </dsp:txXfrm>
    </dsp:sp>
    <dsp:sp modelId="{E08CB60F-287A-41B8-9597-EA10040D7090}">
      <dsp:nvSpPr>
        <dsp:cNvPr id="0" name=""/>
        <dsp:cNvSpPr/>
      </dsp:nvSpPr>
      <dsp:spPr>
        <a:xfrm rot="10800000">
          <a:off x="2467805" y="1804812"/>
          <a:ext cx="302366" cy="27556"/>
        </a:xfrm>
        <a:custGeom>
          <a:avLst/>
          <a:gdLst/>
          <a:ahLst/>
          <a:cxnLst/>
          <a:rect l="0" t="0" r="0" b="0"/>
          <a:pathLst>
            <a:path>
              <a:moveTo>
                <a:pt x="0" y="13778"/>
              </a:moveTo>
              <a:lnTo>
                <a:pt x="302366" y="13778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611429" y="1811031"/>
        <a:ext cx="15118" cy="15118"/>
      </dsp:txXfrm>
    </dsp:sp>
    <dsp:sp modelId="{EFF831E9-821B-4A29-95CB-B3BC6D551D9D}">
      <dsp:nvSpPr>
        <dsp:cNvPr id="0" name=""/>
        <dsp:cNvSpPr/>
      </dsp:nvSpPr>
      <dsp:spPr>
        <a:xfrm>
          <a:off x="1466304" y="1317840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Mercancías o vehículos </a:t>
          </a:r>
        </a:p>
      </dsp:txBody>
      <dsp:txXfrm>
        <a:off x="1612970" y="1464506"/>
        <a:ext cx="708168" cy="70816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53FD2-7E21-4AC6-A539-2B96CBBA4297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2">
            <a:shade val="90000"/>
            <a:hueOff val="58901"/>
            <a:satOff val="-14036"/>
            <a:lumOff val="238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1834D-88E9-4D40-BC46-AF10AA482FD1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2">
            <a:shade val="90000"/>
            <a:hueOff val="117802"/>
            <a:satOff val="-28072"/>
            <a:lumOff val="477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8EE88-23E1-4FA1-AF8A-C636435D422A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2">
            <a:shade val="90000"/>
            <a:hueOff val="58901"/>
            <a:satOff val="-14036"/>
            <a:lumOff val="238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C5543-41CB-40E1-983D-364A67E25A88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07C72-7F2F-4586-978F-9497B70DA90A}">
      <dsp:nvSpPr>
        <dsp:cNvPr id="0" name=""/>
        <dsp:cNvSpPr/>
      </dsp:nvSpPr>
      <dsp:spPr>
        <a:xfrm>
          <a:off x="2385322" y="1461011"/>
          <a:ext cx="1602662" cy="1602662"/>
        </a:xfrm>
        <a:prstGeom prst="ellipse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Declaración aduanera</a:t>
          </a:r>
        </a:p>
      </dsp:txBody>
      <dsp:txXfrm>
        <a:off x="2620026" y="1695715"/>
        <a:ext cx="1133254" cy="1133254"/>
      </dsp:txXfrm>
    </dsp:sp>
    <dsp:sp modelId="{0808AD68-8E75-4718-94CE-8CE6A37F05B1}">
      <dsp:nvSpPr>
        <dsp:cNvPr id="0" name=""/>
        <dsp:cNvSpPr/>
      </dsp:nvSpPr>
      <dsp:spPr>
        <a:xfrm>
          <a:off x="2625721" y="1351"/>
          <a:ext cx="1121864" cy="1121864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Documento del declarante</a:t>
          </a:r>
        </a:p>
      </dsp:txBody>
      <dsp:txXfrm>
        <a:off x="2790014" y="165644"/>
        <a:ext cx="793278" cy="793278"/>
      </dsp:txXfrm>
    </dsp:sp>
    <dsp:sp modelId="{394C1124-5DB1-49B2-BC73-C27C99466203}">
      <dsp:nvSpPr>
        <dsp:cNvPr id="0" name=""/>
        <dsp:cNvSpPr/>
      </dsp:nvSpPr>
      <dsp:spPr>
        <a:xfrm>
          <a:off x="4325781" y="1701410"/>
          <a:ext cx="1121864" cy="1121864"/>
        </a:xfrm>
        <a:prstGeom prst="ellipse">
          <a:avLst/>
        </a:prstGeom>
        <a:solidFill>
          <a:schemeClr val="accent2">
            <a:shade val="50000"/>
            <a:hueOff val="59805"/>
            <a:satOff val="-15115"/>
            <a:lumOff val="2896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Donde indica información</a:t>
          </a:r>
        </a:p>
      </dsp:txBody>
      <dsp:txXfrm>
        <a:off x="4490074" y="1865703"/>
        <a:ext cx="793278" cy="793278"/>
      </dsp:txXfrm>
    </dsp:sp>
    <dsp:sp modelId="{F9517CB3-DE31-4AC7-B8EE-C061B4E00740}">
      <dsp:nvSpPr>
        <dsp:cNvPr id="0" name=""/>
        <dsp:cNvSpPr/>
      </dsp:nvSpPr>
      <dsp:spPr>
        <a:xfrm>
          <a:off x="2625721" y="3401470"/>
          <a:ext cx="1121864" cy="1121864"/>
        </a:xfrm>
        <a:prstGeom prst="ellipse">
          <a:avLst/>
        </a:prstGeom>
        <a:solidFill>
          <a:schemeClr val="accent2">
            <a:shade val="50000"/>
            <a:hueOff val="119610"/>
            <a:satOff val="-30231"/>
            <a:lumOff val="579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Especifica y requerida</a:t>
          </a:r>
        </a:p>
      </dsp:txBody>
      <dsp:txXfrm>
        <a:off x="2790014" y="3565763"/>
        <a:ext cx="793278" cy="793278"/>
      </dsp:txXfrm>
    </dsp:sp>
    <dsp:sp modelId="{90560BD1-EB66-4000-A71B-EC9FE737D3D9}">
      <dsp:nvSpPr>
        <dsp:cNvPr id="0" name=""/>
        <dsp:cNvSpPr/>
      </dsp:nvSpPr>
      <dsp:spPr>
        <a:xfrm>
          <a:off x="925662" y="1701410"/>
          <a:ext cx="1121864" cy="1121864"/>
        </a:xfrm>
        <a:prstGeom prst="ellipse">
          <a:avLst/>
        </a:prstGeom>
        <a:solidFill>
          <a:schemeClr val="accent2">
            <a:shade val="50000"/>
            <a:hueOff val="59805"/>
            <a:satOff val="-15115"/>
            <a:lumOff val="2896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 la autoridad aduanera</a:t>
          </a:r>
        </a:p>
      </dsp:txBody>
      <dsp:txXfrm>
        <a:off x="1089955" y="1865703"/>
        <a:ext cx="793278" cy="79327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53FD2-7E21-4AC6-A539-2B96CBBA4297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1834D-88E9-4D40-BC46-AF10AA482FD1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8EE88-23E1-4FA1-AF8A-C636435D422A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C5543-41CB-40E1-983D-364A67E25A88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07C72-7F2F-4586-978F-9497B70DA90A}">
      <dsp:nvSpPr>
        <dsp:cNvPr id="0" name=""/>
        <dsp:cNvSpPr/>
      </dsp:nvSpPr>
      <dsp:spPr>
        <a:xfrm>
          <a:off x="2385322" y="1461011"/>
          <a:ext cx="1602662" cy="16026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Declaración de cambio</a:t>
          </a:r>
        </a:p>
      </dsp:txBody>
      <dsp:txXfrm>
        <a:off x="2620026" y="1695715"/>
        <a:ext cx="1133254" cy="1133254"/>
      </dsp:txXfrm>
    </dsp:sp>
    <dsp:sp modelId="{0808AD68-8E75-4718-94CE-8CE6A37F05B1}">
      <dsp:nvSpPr>
        <dsp:cNvPr id="0" name=""/>
        <dsp:cNvSpPr/>
      </dsp:nvSpPr>
      <dsp:spPr>
        <a:xfrm>
          <a:off x="2625721" y="1351"/>
          <a:ext cx="1121864" cy="11218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Documento juramentado</a:t>
          </a:r>
          <a:endParaRPr lang="es-ES" sz="1000" kern="1200" dirty="0"/>
        </a:p>
      </dsp:txBody>
      <dsp:txXfrm>
        <a:off x="2790014" y="165644"/>
        <a:ext cx="793278" cy="793278"/>
      </dsp:txXfrm>
    </dsp:sp>
    <dsp:sp modelId="{394C1124-5DB1-49B2-BC73-C27C99466203}">
      <dsp:nvSpPr>
        <dsp:cNvPr id="0" name=""/>
        <dsp:cNvSpPr/>
      </dsp:nvSpPr>
      <dsp:spPr>
        <a:xfrm>
          <a:off x="4325781" y="1701410"/>
          <a:ext cx="1121864" cy="11218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Contiene información sobre</a:t>
          </a:r>
          <a:endParaRPr lang="es-ES" sz="1000" kern="1200" dirty="0"/>
        </a:p>
      </dsp:txBody>
      <dsp:txXfrm>
        <a:off x="4490074" y="1865703"/>
        <a:ext cx="793278" cy="793278"/>
      </dsp:txXfrm>
    </dsp:sp>
    <dsp:sp modelId="{F9517CB3-DE31-4AC7-B8EE-C061B4E00740}">
      <dsp:nvSpPr>
        <dsp:cNvPr id="0" name=""/>
        <dsp:cNvSpPr/>
      </dsp:nvSpPr>
      <dsp:spPr>
        <a:xfrm>
          <a:off x="2625721" y="3401470"/>
          <a:ext cx="1121864" cy="11218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Montó, características, o condiciones</a:t>
          </a:r>
          <a:endParaRPr lang="es-ES" sz="1000" kern="1200" dirty="0"/>
        </a:p>
      </dsp:txBody>
      <dsp:txXfrm>
        <a:off x="2790014" y="3565763"/>
        <a:ext cx="793278" cy="793278"/>
      </dsp:txXfrm>
    </dsp:sp>
    <dsp:sp modelId="{90560BD1-EB66-4000-A71B-EC9FE737D3D9}">
      <dsp:nvSpPr>
        <dsp:cNvPr id="0" name=""/>
        <dsp:cNvSpPr/>
      </dsp:nvSpPr>
      <dsp:spPr>
        <a:xfrm>
          <a:off x="925662" y="1701410"/>
          <a:ext cx="1121864" cy="11218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De la operación de cambió </a:t>
          </a:r>
          <a:endParaRPr lang="es-ES" sz="1000" kern="1200" dirty="0"/>
        </a:p>
      </dsp:txBody>
      <dsp:txXfrm>
        <a:off x="1089955" y="1865703"/>
        <a:ext cx="793278" cy="79327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836860" y="1367919"/>
          <a:ext cx="1039050" cy="1039050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Decomiso </a:t>
          </a:r>
        </a:p>
      </dsp:txBody>
      <dsp:txXfrm>
        <a:off x="2989025" y="1520084"/>
        <a:ext cx="734720" cy="734720"/>
      </dsp:txXfrm>
    </dsp:sp>
    <dsp:sp modelId="{F8D58DF7-A7D7-47AC-A83B-AF5619634CE7}">
      <dsp:nvSpPr>
        <dsp:cNvPr id="0" name=""/>
        <dsp:cNvSpPr/>
      </dsp:nvSpPr>
      <dsp:spPr>
        <a:xfrm rot="16200000">
          <a:off x="3199379" y="1196982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348535" y="1203063"/>
        <a:ext cx="15700" cy="15700"/>
      </dsp:txXfrm>
    </dsp:sp>
    <dsp:sp modelId="{80ED9751-B0C3-4336-8210-957574068AE6}">
      <dsp:nvSpPr>
        <dsp:cNvPr id="0" name=""/>
        <dsp:cNvSpPr/>
      </dsp:nvSpPr>
      <dsp:spPr>
        <a:xfrm>
          <a:off x="2836860" y="14857"/>
          <a:ext cx="1039050" cy="1039050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mercancía que pasa a poder</a:t>
          </a:r>
        </a:p>
      </dsp:txBody>
      <dsp:txXfrm>
        <a:off x="2989025" y="167022"/>
        <a:ext cx="734720" cy="734720"/>
      </dsp:txXfrm>
    </dsp:sp>
    <dsp:sp modelId="{CDD74686-7607-4E8A-8C50-39CCA69D936D}">
      <dsp:nvSpPr>
        <dsp:cNvPr id="0" name=""/>
        <dsp:cNvSpPr/>
      </dsp:nvSpPr>
      <dsp:spPr>
        <a:xfrm>
          <a:off x="3875911" y="1873514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025067" y="1879594"/>
        <a:ext cx="15700" cy="15700"/>
      </dsp:txXfrm>
    </dsp:sp>
    <dsp:sp modelId="{365D810D-C263-4446-86B5-B349EC7924DF}">
      <dsp:nvSpPr>
        <dsp:cNvPr id="0" name=""/>
        <dsp:cNvSpPr/>
      </dsp:nvSpPr>
      <dsp:spPr>
        <a:xfrm>
          <a:off x="4189923" y="1367919"/>
          <a:ext cx="1039050" cy="1039050"/>
        </a:xfrm>
        <a:prstGeom prst="ellipse">
          <a:avLst/>
        </a:prstGeom>
        <a:solidFill>
          <a:schemeClr val="accent5">
            <a:shade val="80000"/>
            <a:hueOff val="-26780"/>
            <a:satOff val="529"/>
            <a:lumOff val="695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De la nación cuando</a:t>
          </a:r>
        </a:p>
      </dsp:txBody>
      <dsp:txXfrm>
        <a:off x="4342088" y="1520084"/>
        <a:ext cx="734720" cy="734720"/>
      </dsp:txXfrm>
    </dsp:sp>
    <dsp:sp modelId="{C0435CFA-F068-41C8-9BA0-9435A1ECF189}">
      <dsp:nvSpPr>
        <dsp:cNvPr id="0" name=""/>
        <dsp:cNvSpPr/>
      </dsp:nvSpPr>
      <dsp:spPr>
        <a:xfrm rot="5400000">
          <a:off x="3199379" y="2550045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348535" y="2556126"/>
        <a:ext cx="15700" cy="15700"/>
      </dsp:txXfrm>
    </dsp:sp>
    <dsp:sp modelId="{2B2CFFC9-6A41-47A2-8297-83CE42FCCAEF}">
      <dsp:nvSpPr>
        <dsp:cNvPr id="0" name=""/>
        <dsp:cNvSpPr/>
      </dsp:nvSpPr>
      <dsp:spPr>
        <a:xfrm>
          <a:off x="2836860" y="2720982"/>
          <a:ext cx="1039050" cy="1039050"/>
        </a:xfrm>
        <a:prstGeom prst="ellipse">
          <a:avLst/>
        </a:prstGeom>
        <a:solidFill>
          <a:schemeClr val="accent5">
            <a:shade val="80000"/>
            <a:hueOff val="-53560"/>
            <a:satOff val="1057"/>
            <a:lumOff val="139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No se acredita legalmente</a:t>
          </a:r>
        </a:p>
      </dsp:txBody>
      <dsp:txXfrm>
        <a:off x="2989025" y="2873147"/>
        <a:ext cx="734720" cy="734720"/>
      </dsp:txXfrm>
    </dsp:sp>
    <dsp:sp modelId="{E08CB60F-287A-41B8-9597-EA10040D7090}">
      <dsp:nvSpPr>
        <dsp:cNvPr id="0" name=""/>
        <dsp:cNvSpPr/>
      </dsp:nvSpPr>
      <dsp:spPr>
        <a:xfrm rot="10800000">
          <a:off x="2522848" y="1873514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672004" y="1879594"/>
        <a:ext cx="15700" cy="15700"/>
      </dsp:txXfrm>
    </dsp:sp>
    <dsp:sp modelId="{EFF831E9-821B-4A29-95CB-B3BC6D551D9D}">
      <dsp:nvSpPr>
        <dsp:cNvPr id="0" name=""/>
        <dsp:cNvSpPr/>
      </dsp:nvSpPr>
      <dsp:spPr>
        <a:xfrm>
          <a:off x="1483798" y="1367919"/>
          <a:ext cx="1039050" cy="1039050"/>
        </a:xfrm>
        <a:prstGeom prst="ellipse">
          <a:avLst/>
        </a:prstGeom>
        <a:solidFill>
          <a:schemeClr val="accent5">
            <a:shade val="80000"/>
            <a:hueOff val="-80339"/>
            <a:satOff val="1586"/>
            <a:lumOff val="2087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Su introducción, permanencia y circulación</a:t>
          </a:r>
        </a:p>
      </dsp:txBody>
      <dsp:txXfrm>
        <a:off x="1635963" y="1520084"/>
        <a:ext cx="734720" cy="73472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751156" y="1367678"/>
          <a:ext cx="1039532" cy="1039532"/>
        </a:xfrm>
        <a:prstGeom prst="ellipse">
          <a:avLst/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Derechos de aduanas</a:t>
          </a:r>
        </a:p>
      </dsp:txBody>
      <dsp:txXfrm>
        <a:off x="2903392" y="1519914"/>
        <a:ext cx="735060" cy="735060"/>
      </dsp:txXfrm>
    </dsp:sp>
    <dsp:sp modelId="{F8D58DF7-A7D7-47AC-A83B-AF5619634CE7}">
      <dsp:nvSpPr>
        <dsp:cNvPr id="0" name=""/>
        <dsp:cNvSpPr/>
      </dsp:nvSpPr>
      <dsp:spPr>
        <a:xfrm rot="16200000">
          <a:off x="3114170" y="1196625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3084" y="1203089"/>
        <a:ext cx="15675" cy="15675"/>
      </dsp:txXfrm>
    </dsp:sp>
    <dsp:sp modelId="{80ED9751-B0C3-4336-8210-957574068AE6}">
      <dsp:nvSpPr>
        <dsp:cNvPr id="0" name=""/>
        <dsp:cNvSpPr/>
      </dsp:nvSpPr>
      <dsp:spPr>
        <a:xfrm>
          <a:off x="2751156" y="14642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Aranceles aduaneros establecidos</a:t>
          </a:r>
        </a:p>
      </dsp:txBody>
      <dsp:txXfrm>
        <a:off x="2903392" y="166878"/>
        <a:ext cx="735060" cy="735060"/>
      </dsp:txXfrm>
    </dsp:sp>
    <dsp:sp modelId="{CDD74686-7607-4E8A-8C50-39CCA69D936D}">
      <dsp:nvSpPr>
        <dsp:cNvPr id="0" name=""/>
        <dsp:cNvSpPr/>
      </dsp:nvSpPr>
      <dsp:spPr>
        <a:xfrm>
          <a:off x="3790688" y="1873143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939602" y="1879607"/>
        <a:ext cx="15675" cy="15675"/>
      </dsp:txXfrm>
    </dsp:sp>
    <dsp:sp modelId="{365D810D-C263-4446-86B5-B349EC7924DF}">
      <dsp:nvSpPr>
        <dsp:cNvPr id="0" name=""/>
        <dsp:cNvSpPr/>
      </dsp:nvSpPr>
      <dsp:spPr>
        <a:xfrm>
          <a:off x="4104192" y="1367678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Toda mercancía </a:t>
          </a:r>
        </a:p>
      </dsp:txBody>
      <dsp:txXfrm>
        <a:off x="4256428" y="1519914"/>
        <a:ext cx="735060" cy="735060"/>
      </dsp:txXfrm>
    </dsp:sp>
    <dsp:sp modelId="{C0435CFA-F068-41C8-9BA0-9435A1ECF189}">
      <dsp:nvSpPr>
        <dsp:cNvPr id="0" name=""/>
        <dsp:cNvSpPr/>
      </dsp:nvSpPr>
      <dsp:spPr>
        <a:xfrm rot="5400000">
          <a:off x="3114170" y="2549661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3084" y="2556125"/>
        <a:ext cx="15675" cy="15675"/>
      </dsp:txXfrm>
    </dsp:sp>
    <dsp:sp modelId="{2B2CFFC9-6A41-47A2-8297-83CE42FCCAEF}">
      <dsp:nvSpPr>
        <dsp:cNvPr id="0" name=""/>
        <dsp:cNvSpPr/>
      </dsp:nvSpPr>
      <dsp:spPr>
        <a:xfrm>
          <a:off x="2751156" y="2720715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De importación o exportación</a:t>
          </a:r>
        </a:p>
      </dsp:txBody>
      <dsp:txXfrm>
        <a:off x="2903392" y="2872951"/>
        <a:ext cx="735060" cy="735060"/>
      </dsp:txXfrm>
    </dsp:sp>
    <dsp:sp modelId="{E08CB60F-287A-41B8-9597-EA10040D7090}">
      <dsp:nvSpPr>
        <dsp:cNvPr id="0" name=""/>
        <dsp:cNvSpPr/>
      </dsp:nvSpPr>
      <dsp:spPr>
        <a:xfrm rot="10800000">
          <a:off x="2437652" y="1873143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586566" y="1879607"/>
        <a:ext cx="15675" cy="15675"/>
      </dsp:txXfrm>
    </dsp:sp>
    <dsp:sp modelId="{EFF831E9-821B-4A29-95CB-B3BC6D551D9D}">
      <dsp:nvSpPr>
        <dsp:cNvPr id="0" name=""/>
        <dsp:cNvSpPr/>
      </dsp:nvSpPr>
      <dsp:spPr>
        <a:xfrm>
          <a:off x="1398120" y="1367678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Es sometida a los aranceles </a:t>
          </a:r>
        </a:p>
      </dsp:txBody>
      <dsp:txXfrm>
        <a:off x="1550356" y="1519914"/>
        <a:ext cx="735060" cy="73506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695507" y="1247623"/>
          <a:ext cx="1293070" cy="1264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desaduanamiento</a:t>
          </a:r>
        </a:p>
      </dsp:txBody>
      <dsp:txXfrm>
        <a:off x="2884873" y="1432812"/>
        <a:ext cx="914338" cy="894172"/>
      </dsp:txXfrm>
    </dsp:sp>
    <dsp:sp modelId="{F8D58DF7-A7D7-47AC-A83B-AF5619634CE7}">
      <dsp:nvSpPr>
        <dsp:cNvPr id="0" name=""/>
        <dsp:cNvSpPr/>
      </dsp:nvSpPr>
      <dsp:spPr>
        <a:xfrm rot="16200000">
          <a:off x="3241074" y="1132614"/>
          <a:ext cx="201936" cy="28081"/>
        </a:xfrm>
        <a:custGeom>
          <a:avLst/>
          <a:gdLst/>
          <a:ahLst/>
          <a:cxnLst/>
          <a:rect l="0" t="0" r="0" b="0"/>
          <a:pathLst>
            <a:path>
              <a:moveTo>
                <a:pt x="0" y="14040"/>
              </a:moveTo>
              <a:lnTo>
                <a:pt x="201936" y="1404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336994" y="1141607"/>
        <a:ext cx="10096" cy="10096"/>
      </dsp:txXfrm>
    </dsp:sp>
    <dsp:sp modelId="{80ED9751-B0C3-4336-8210-957574068AE6}">
      <dsp:nvSpPr>
        <dsp:cNvPr id="0" name=""/>
        <dsp:cNvSpPr/>
      </dsp:nvSpPr>
      <dsp:spPr>
        <a:xfrm>
          <a:off x="2820664" y="2930"/>
          <a:ext cx="1042756" cy="1042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Proceso administrativo</a:t>
          </a:r>
        </a:p>
      </dsp:txBody>
      <dsp:txXfrm>
        <a:off x="2973372" y="155638"/>
        <a:ext cx="737340" cy="737340"/>
      </dsp:txXfrm>
    </dsp:sp>
    <dsp:sp modelId="{CDD74686-7607-4E8A-8C50-39CCA69D936D}">
      <dsp:nvSpPr>
        <dsp:cNvPr id="0" name=""/>
        <dsp:cNvSpPr/>
      </dsp:nvSpPr>
      <dsp:spPr>
        <a:xfrm>
          <a:off x="3988578" y="1865858"/>
          <a:ext cx="187676" cy="28081"/>
        </a:xfrm>
        <a:custGeom>
          <a:avLst/>
          <a:gdLst/>
          <a:ahLst/>
          <a:cxnLst/>
          <a:rect l="0" t="0" r="0" b="0"/>
          <a:pathLst>
            <a:path>
              <a:moveTo>
                <a:pt x="0" y="14040"/>
              </a:moveTo>
              <a:lnTo>
                <a:pt x="187676" y="1404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077724" y="1875207"/>
        <a:ext cx="9383" cy="9383"/>
      </dsp:txXfrm>
    </dsp:sp>
    <dsp:sp modelId="{365D810D-C263-4446-86B5-B349EC7924DF}">
      <dsp:nvSpPr>
        <dsp:cNvPr id="0" name=""/>
        <dsp:cNvSpPr/>
      </dsp:nvSpPr>
      <dsp:spPr>
        <a:xfrm>
          <a:off x="4176254" y="1358520"/>
          <a:ext cx="1042756" cy="1042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Nacionalización de mercancía </a:t>
          </a:r>
        </a:p>
      </dsp:txBody>
      <dsp:txXfrm>
        <a:off x="4328962" y="1511228"/>
        <a:ext cx="737340" cy="737340"/>
      </dsp:txXfrm>
    </dsp:sp>
    <dsp:sp modelId="{C0435CFA-F068-41C8-9BA0-9435A1ECF189}">
      <dsp:nvSpPr>
        <dsp:cNvPr id="0" name=""/>
        <dsp:cNvSpPr/>
      </dsp:nvSpPr>
      <dsp:spPr>
        <a:xfrm rot="5400000">
          <a:off x="3241074" y="2599101"/>
          <a:ext cx="201936" cy="28081"/>
        </a:xfrm>
        <a:custGeom>
          <a:avLst/>
          <a:gdLst/>
          <a:ahLst/>
          <a:cxnLst/>
          <a:rect l="0" t="0" r="0" b="0"/>
          <a:pathLst>
            <a:path>
              <a:moveTo>
                <a:pt x="0" y="14040"/>
              </a:moveTo>
              <a:lnTo>
                <a:pt x="201936" y="1404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336994" y="2608094"/>
        <a:ext cx="10096" cy="10096"/>
      </dsp:txXfrm>
    </dsp:sp>
    <dsp:sp modelId="{2B2CFFC9-6A41-47A2-8297-83CE42FCCAEF}">
      <dsp:nvSpPr>
        <dsp:cNvPr id="0" name=""/>
        <dsp:cNvSpPr/>
      </dsp:nvSpPr>
      <dsp:spPr>
        <a:xfrm>
          <a:off x="2820664" y="2714110"/>
          <a:ext cx="1042756" cy="1042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Importadas y ubicadas </a:t>
          </a:r>
        </a:p>
      </dsp:txBody>
      <dsp:txXfrm>
        <a:off x="2973372" y="2866818"/>
        <a:ext cx="737340" cy="737340"/>
      </dsp:txXfrm>
    </dsp:sp>
    <dsp:sp modelId="{E08CB60F-287A-41B8-9597-EA10040D7090}">
      <dsp:nvSpPr>
        <dsp:cNvPr id="0" name=""/>
        <dsp:cNvSpPr/>
      </dsp:nvSpPr>
      <dsp:spPr>
        <a:xfrm rot="10800000">
          <a:off x="2507831" y="1865858"/>
          <a:ext cx="187676" cy="28081"/>
        </a:xfrm>
        <a:custGeom>
          <a:avLst/>
          <a:gdLst/>
          <a:ahLst/>
          <a:cxnLst/>
          <a:rect l="0" t="0" r="0" b="0"/>
          <a:pathLst>
            <a:path>
              <a:moveTo>
                <a:pt x="0" y="14040"/>
              </a:moveTo>
              <a:lnTo>
                <a:pt x="187676" y="1404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596977" y="1875207"/>
        <a:ext cx="9383" cy="9383"/>
      </dsp:txXfrm>
    </dsp:sp>
    <dsp:sp modelId="{EFF831E9-821B-4A29-95CB-B3BC6D551D9D}">
      <dsp:nvSpPr>
        <dsp:cNvPr id="0" name=""/>
        <dsp:cNvSpPr/>
      </dsp:nvSpPr>
      <dsp:spPr>
        <a:xfrm>
          <a:off x="1465074" y="1358520"/>
          <a:ext cx="1042756" cy="1042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Para darle ingreso legal al </a:t>
          </a:r>
          <a:r>
            <a:rPr lang="es-CO" sz="900" kern="1200" dirty="0"/>
            <a:t>país </a:t>
          </a:r>
          <a:endParaRPr lang="es-ES" sz="900" kern="1200" dirty="0"/>
        </a:p>
      </dsp:txBody>
      <dsp:txXfrm>
        <a:off x="1617782" y="1511228"/>
        <a:ext cx="737340" cy="737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A1D9B-3345-440F-B74C-E5B3C47A121B}">
      <dsp:nvSpPr>
        <dsp:cNvPr id="0" name=""/>
        <dsp:cNvSpPr/>
      </dsp:nvSpPr>
      <dsp:spPr>
        <a:xfrm>
          <a:off x="2830690" y="1631760"/>
          <a:ext cx="986846" cy="986846"/>
        </a:xfrm>
        <a:prstGeom prst="ellips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Abandono voluntario</a:t>
          </a:r>
        </a:p>
      </dsp:txBody>
      <dsp:txXfrm>
        <a:off x="2975210" y="1776280"/>
        <a:ext cx="697806" cy="697806"/>
      </dsp:txXfrm>
    </dsp:sp>
    <dsp:sp modelId="{DD0F5744-C416-4EFC-953E-48EFBC0A971A}">
      <dsp:nvSpPr>
        <dsp:cNvPr id="0" name=""/>
        <dsp:cNvSpPr/>
      </dsp:nvSpPr>
      <dsp:spPr>
        <a:xfrm rot="16200000">
          <a:off x="3219354" y="1272268"/>
          <a:ext cx="209517" cy="335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>
        <a:off x="3250782" y="1370801"/>
        <a:ext cx="146662" cy="201317"/>
      </dsp:txXfrm>
    </dsp:sp>
    <dsp:sp modelId="{DCA8DFA3-1FF8-4587-84C7-A740A8A96866}">
      <dsp:nvSpPr>
        <dsp:cNvPr id="0" name=""/>
        <dsp:cNvSpPr/>
      </dsp:nvSpPr>
      <dsp:spPr>
        <a:xfrm>
          <a:off x="2707334" y="2886"/>
          <a:ext cx="1233557" cy="1233557"/>
        </a:xfrm>
        <a:prstGeom prst="ellips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Aceptado o no por aduanas</a:t>
          </a:r>
        </a:p>
      </dsp:txBody>
      <dsp:txXfrm>
        <a:off x="2887984" y="183536"/>
        <a:ext cx="872257" cy="872257"/>
      </dsp:txXfrm>
    </dsp:sp>
    <dsp:sp modelId="{0A887521-3C5B-4983-A998-8B3ADC01D9A3}">
      <dsp:nvSpPr>
        <dsp:cNvPr id="0" name=""/>
        <dsp:cNvSpPr/>
      </dsp:nvSpPr>
      <dsp:spPr>
        <a:xfrm>
          <a:off x="3904506" y="1957419"/>
          <a:ext cx="209517" cy="335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94539"/>
            <a:satOff val="-2401"/>
            <a:lumOff val="80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>
        <a:off x="3904506" y="2024524"/>
        <a:ext cx="146662" cy="201317"/>
      </dsp:txXfrm>
    </dsp:sp>
    <dsp:sp modelId="{2D73CC9D-C9CE-4384-AD44-97B1A49911DD}">
      <dsp:nvSpPr>
        <dsp:cNvPr id="0" name=""/>
        <dsp:cNvSpPr/>
      </dsp:nvSpPr>
      <dsp:spPr>
        <a:xfrm>
          <a:off x="4212852" y="1508404"/>
          <a:ext cx="1233557" cy="1233557"/>
        </a:xfrm>
        <a:prstGeom prst="ellipse">
          <a:avLst/>
        </a:prstGeom>
        <a:solidFill>
          <a:schemeClr val="accent4">
            <a:shade val="80000"/>
            <a:hueOff val="-94490"/>
            <a:satOff val="-2489"/>
            <a:lumOff val="887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Responsabilidad del oferente </a:t>
          </a:r>
        </a:p>
      </dsp:txBody>
      <dsp:txXfrm>
        <a:off x="4393502" y="1689054"/>
        <a:ext cx="872257" cy="872257"/>
      </dsp:txXfrm>
    </dsp:sp>
    <dsp:sp modelId="{D9864192-7D1F-4B25-9064-7C6635C68EBD}">
      <dsp:nvSpPr>
        <dsp:cNvPr id="0" name=""/>
        <dsp:cNvSpPr/>
      </dsp:nvSpPr>
      <dsp:spPr>
        <a:xfrm rot="5400000">
          <a:off x="3219354" y="2642570"/>
          <a:ext cx="209517" cy="335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189077"/>
            <a:satOff val="-4803"/>
            <a:lumOff val="160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>
        <a:off x="3250782" y="2678248"/>
        <a:ext cx="146662" cy="201317"/>
      </dsp:txXfrm>
    </dsp:sp>
    <dsp:sp modelId="{7660DBE6-34D2-4239-8577-9EC91D809ECC}">
      <dsp:nvSpPr>
        <dsp:cNvPr id="0" name=""/>
        <dsp:cNvSpPr/>
      </dsp:nvSpPr>
      <dsp:spPr>
        <a:xfrm>
          <a:off x="2707334" y="3013922"/>
          <a:ext cx="1233557" cy="1233557"/>
        </a:xfrm>
        <a:prstGeom prst="ellipse">
          <a:avLst/>
        </a:prstGeom>
        <a:solidFill>
          <a:schemeClr val="accent4">
            <a:shade val="80000"/>
            <a:hueOff val="-188980"/>
            <a:satOff val="-4979"/>
            <a:lumOff val="1774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Quien asume todos los gastos</a:t>
          </a:r>
        </a:p>
      </dsp:txBody>
      <dsp:txXfrm>
        <a:off x="2887984" y="3194572"/>
        <a:ext cx="872257" cy="872257"/>
      </dsp:txXfrm>
    </dsp:sp>
    <dsp:sp modelId="{7989EBB6-9D1C-4CBD-9EA1-DC56F71A4267}">
      <dsp:nvSpPr>
        <dsp:cNvPr id="0" name=""/>
        <dsp:cNvSpPr/>
      </dsp:nvSpPr>
      <dsp:spPr>
        <a:xfrm rot="10800000">
          <a:off x="2534203" y="1957419"/>
          <a:ext cx="209517" cy="335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283616"/>
            <a:satOff val="-7204"/>
            <a:lumOff val="240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 rot="10800000">
        <a:off x="2597058" y="2024524"/>
        <a:ext cx="146662" cy="201317"/>
      </dsp:txXfrm>
    </dsp:sp>
    <dsp:sp modelId="{9F9BA135-7951-439D-9DB5-F0954961A68F}">
      <dsp:nvSpPr>
        <dsp:cNvPr id="0" name=""/>
        <dsp:cNvSpPr/>
      </dsp:nvSpPr>
      <dsp:spPr>
        <a:xfrm>
          <a:off x="1201816" y="1508404"/>
          <a:ext cx="1233557" cy="1233557"/>
        </a:xfrm>
        <a:prstGeom prst="ellipse">
          <a:avLst/>
        </a:prstGeom>
        <a:solidFill>
          <a:schemeClr val="accent4">
            <a:shade val="80000"/>
            <a:hueOff val="-283470"/>
            <a:satOff val="-7468"/>
            <a:lumOff val="2662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Abandono total o parcial</a:t>
          </a:r>
        </a:p>
      </dsp:txBody>
      <dsp:txXfrm>
        <a:off x="1382466" y="1689054"/>
        <a:ext cx="872257" cy="87225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486A0-062D-4D17-A54B-0630AF0E865C}">
      <dsp:nvSpPr>
        <dsp:cNvPr id="0" name=""/>
        <dsp:cNvSpPr/>
      </dsp:nvSpPr>
      <dsp:spPr>
        <a:xfrm>
          <a:off x="1904191" y="811992"/>
          <a:ext cx="2022858" cy="202285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Documento de transporte</a:t>
          </a:r>
        </a:p>
      </dsp:txBody>
      <dsp:txXfrm>
        <a:off x="2200432" y="1108233"/>
        <a:ext cx="1430376" cy="1430376"/>
      </dsp:txXfrm>
    </dsp:sp>
    <dsp:sp modelId="{CC9BFBE8-2A02-44CC-88C1-6F378EBF74F2}">
      <dsp:nvSpPr>
        <dsp:cNvPr id="0" name=""/>
        <dsp:cNvSpPr/>
      </dsp:nvSpPr>
      <dsp:spPr>
        <a:xfrm>
          <a:off x="2409905" y="361"/>
          <a:ext cx="1011429" cy="1011429"/>
        </a:xfrm>
        <a:prstGeom prst="ellipse">
          <a:avLst/>
        </a:prstGeom>
        <a:solidFill>
          <a:schemeClr val="accent3">
            <a:alpha val="50000"/>
            <a:hueOff val="-654787"/>
            <a:satOff val="-717"/>
            <a:lumOff val="-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Documento utilizado en todos los </a:t>
          </a:r>
        </a:p>
      </dsp:txBody>
      <dsp:txXfrm>
        <a:off x="2558025" y="148481"/>
        <a:ext cx="715189" cy="715189"/>
      </dsp:txXfrm>
    </dsp:sp>
    <dsp:sp modelId="{8FAAEA9E-C17D-4787-9DB4-366AED37F005}">
      <dsp:nvSpPr>
        <dsp:cNvPr id="0" name=""/>
        <dsp:cNvSpPr/>
      </dsp:nvSpPr>
      <dsp:spPr>
        <a:xfrm>
          <a:off x="3727251" y="1317706"/>
          <a:ext cx="1011429" cy="1011429"/>
        </a:xfrm>
        <a:prstGeom prst="ellipse">
          <a:avLst/>
        </a:prstGeom>
        <a:solidFill>
          <a:schemeClr val="accent3">
            <a:alpha val="50000"/>
            <a:hueOff val="-1309574"/>
            <a:satOff val="-1435"/>
            <a:lumOff val="-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Modos de transporte que entrega </a:t>
          </a:r>
        </a:p>
      </dsp:txBody>
      <dsp:txXfrm>
        <a:off x="3875371" y="1465826"/>
        <a:ext cx="715189" cy="715189"/>
      </dsp:txXfrm>
    </dsp:sp>
    <dsp:sp modelId="{0987D269-82C0-4977-B6BD-DFE6A7CE3C4C}">
      <dsp:nvSpPr>
        <dsp:cNvPr id="0" name=""/>
        <dsp:cNvSpPr/>
      </dsp:nvSpPr>
      <dsp:spPr>
        <a:xfrm>
          <a:off x="2409905" y="2635052"/>
          <a:ext cx="1011429" cy="1011429"/>
        </a:xfrm>
        <a:prstGeom prst="ellipse">
          <a:avLst/>
        </a:prstGeom>
        <a:solidFill>
          <a:schemeClr val="accent3">
            <a:alpha val="50000"/>
            <a:hueOff val="-1964360"/>
            <a:satOff val="-2152"/>
            <a:lumOff val="-147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El operario encargado como certificado </a:t>
          </a:r>
        </a:p>
      </dsp:txBody>
      <dsp:txXfrm>
        <a:off x="2558025" y="2783172"/>
        <a:ext cx="715189" cy="715189"/>
      </dsp:txXfrm>
    </dsp:sp>
    <dsp:sp modelId="{3A58CF8F-18DD-4E29-A1D2-DF1F8254F25C}">
      <dsp:nvSpPr>
        <dsp:cNvPr id="0" name=""/>
        <dsp:cNvSpPr/>
      </dsp:nvSpPr>
      <dsp:spPr>
        <a:xfrm>
          <a:off x="1092560" y="1317706"/>
          <a:ext cx="1011429" cy="1011429"/>
        </a:xfrm>
        <a:prstGeom prst="ellipse">
          <a:avLst/>
        </a:prstGeom>
        <a:solidFill>
          <a:schemeClr val="accent3">
            <a:alpha val="50000"/>
            <a:hueOff val="-2619147"/>
            <a:satOff val="-2870"/>
            <a:lumOff val="-19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Y recibo de mercancía al destinatario </a:t>
          </a:r>
        </a:p>
      </dsp:txBody>
      <dsp:txXfrm>
        <a:off x="1240680" y="1465826"/>
        <a:ext cx="715189" cy="71518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486A0-062D-4D17-A54B-0630AF0E865C}">
      <dsp:nvSpPr>
        <dsp:cNvPr id="0" name=""/>
        <dsp:cNvSpPr/>
      </dsp:nvSpPr>
      <dsp:spPr>
        <a:xfrm>
          <a:off x="1922655" y="935591"/>
          <a:ext cx="2330773" cy="233077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Efectos personales</a:t>
          </a:r>
        </a:p>
      </dsp:txBody>
      <dsp:txXfrm>
        <a:off x="2263989" y="1276925"/>
        <a:ext cx="1648105" cy="1648105"/>
      </dsp:txXfrm>
    </dsp:sp>
    <dsp:sp modelId="{CC9BFBE8-2A02-44CC-88C1-6F378EBF74F2}">
      <dsp:nvSpPr>
        <dsp:cNvPr id="0" name=""/>
        <dsp:cNvSpPr/>
      </dsp:nvSpPr>
      <dsp:spPr>
        <a:xfrm>
          <a:off x="2505349" y="416"/>
          <a:ext cx="1165386" cy="116538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Artículos nuevos o usados </a:t>
          </a:r>
        </a:p>
      </dsp:txBody>
      <dsp:txXfrm>
        <a:off x="2676016" y="171083"/>
        <a:ext cx="824052" cy="824052"/>
      </dsp:txXfrm>
    </dsp:sp>
    <dsp:sp modelId="{8FAAEA9E-C17D-4787-9DB4-366AED37F005}">
      <dsp:nvSpPr>
        <dsp:cNvPr id="0" name=""/>
        <dsp:cNvSpPr/>
      </dsp:nvSpPr>
      <dsp:spPr>
        <a:xfrm>
          <a:off x="4023218" y="1518285"/>
          <a:ext cx="1165386" cy="116538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De uso personal </a:t>
          </a:r>
        </a:p>
      </dsp:txBody>
      <dsp:txXfrm>
        <a:off x="4193885" y="1688952"/>
        <a:ext cx="824052" cy="824052"/>
      </dsp:txXfrm>
    </dsp:sp>
    <dsp:sp modelId="{0987D269-82C0-4977-B6BD-DFE6A7CE3C4C}">
      <dsp:nvSpPr>
        <dsp:cNvPr id="0" name=""/>
        <dsp:cNvSpPr/>
      </dsp:nvSpPr>
      <dsp:spPr>
        <a:xfrm>
          <a:off x="2505349" y="3036154"/>
          <a:ext cx="1165386" cy="116538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Se encuentra equipaje exceptuando</a:t>
          </a:r>
        </a:p>
      </dsp:txBody>
      <dsp:txXfrm>
        <a:off x="2676016" y="3206821"/>
        <a:ext cx="824052" cy="824052"/>
      </dsp:txXfrm>
    </dsp:sp>
    <dsp:sp modelId="{3A58CF8F-18DD-4E29-A1D2-DF1F8254F25C}">
      <dsp:nvSpPr>
        <dsp:cNvPr id="0" name=""/>
        <dsp:cNvSpPr/>
      </dsp:nvSpPr>
      <dsp:spPr>
        <a:xfrm>
          <a:off x="987480" y="1518285"/>
          <a:ext cx="1165386" cy="1165386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Artículos de expedición comercial</a:t>
          </a:r>
        </a:p>
      </dsp:txBody>
      <dsp:txXfrm>
        <a:off x="1158147" y="1688952"/>
        <a:ext cx="824052" cy="82405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486A0-062D-4D17-A54B-0630AF0E865C}">
      <dsp:nvSpPr>
        <dsp:cNvPr id="0" name=""/>
        <dsp:cNvSpPr/>
      </dsp:nvSpPr>
      <dsp:spPr>
        <a:xfrm>
          <a:off x="1720156" y="1004726"/>
          <a:ext cx="2107941" cy="210794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Documentos de viaje</a:t>
          </a:r>
        </a:p>
      </dsp:txBody>
      <dsp:txXfrm>
        <a:off x="2028857" y="1313427"/>
        <a:ext cx="1490539" cy="1490539"/>
      </dsp:txXfrm>
    </dsp:sp>
    <dsp:sp modelId="{CC9BFBE8-2A02-44CC-88C1-6F378EBF74F2}">
      <dsp:nvSpPr>
        <dsp:cNvPr id="0" name=""/>
        <dsp:cNvSpPr/>
      </dsp:nvSpPr>
      <dsp:spPr>
        <a:xfrm>
          <a:off x="2247141" y="160299"/>
          <a:ext cx="1053970" cy="1053970"/>
        </a:xfrm>
        <a:prstGeom prst="ellipse">
          <a:avLst/>
        </a:prstGeom>
        <a:solidFill>
          <a:schemeClr val="accent4">
            <a:alpha val="50000"/>
            <a:hueOff val="2992542"/>
            <a:satOff val="-7531"/>
            <a:lumOff val="320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Manifiesto de carga </a:t>
          </a:r>
        </a:p>
      </dsp:txBody>
      <dsp:txXfrm>
        <a:off x="2401491" y="314649"/>
        <a:ext cx="745270" cy="745270"/>
      </dsp:txXfrm>
    </dsp:sp>
    <dsp:sp modelId="{0987D269-82C0-4977-B6BD-DFE6A7CE3C4C}">
      <dsp:nvSpPr>
        <dsp:cNvPr id="0" name=""/>
        <dsp:cNvSpPr/>
      </dsp:nvSpPr>
      <dsp:spPr>
        <a:xfrm>
          <a:off x="3434820" y="2217418"/>
          <a:ext cx="1053970" cy="1053970"/>
        </a:xfrm>
        <a:prstGeom prst="ellipse">
          <a:avLst/>
        </a:prstGeom>
        <a:solidFill>
          <a:schemeClr val="accent4">
            <a:alpha val="50000"/>
            <a:hueOff val="5985083"/>
            <a:satOff val="-15063"/>
            <a:lumOff val="640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Incluye modificaciones y guías aéreas </a:t>
          </a:r>
        </a:p>
      </dsp:txBody>
      <dsp:txXfrm>
        <a:off x="3589170" y="2371768"/>
        <a:ext cx="745270" cy="745270"/>
      </dsp:txXfrm>
    </dsp:sp>
    <dsp:sp modelId="{3A58CF8F-18DD-4E29-A1D2-DF1F8254F25C}">
      <dsp:nvSpPr>
        <dsp:cNvPr id="0" name=""/>
        <dsp:cNvSpPr/>
      </dsp:nvSpPr>
      <dsp:spPr>
        <a:xfrm>
          <a:off x="1059462" y="2217418"/>
          <a:ext cx="1053970" cy="1053970"/>
        </a:xfrm>
        <a:prstGeom prst="ellipse">
          <a:avLst/>
        </a:prstGeom>
        <a:solidFill>
          <a:schemeClr val="accent4">
            <a:alpha val="50000"/>
            <a:hueOff val="8977625"/>
            <a:satOff val="-22594"/>
            <a:lumOff val="960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Documentos hijos según corresponda</a:t>
          </a:r>
        </a:p>
      </dsp:txBody>
      <dsp:txXfrm>
        <a:off x="1213812" y="2371768"/>
        <a:ext cx="745270" cy="74527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CC6C6-7C3F-47C3-BC72-F6D3FD455178}">
      <dsp:nvSpPr>
        <dsp:cNvPr id="0" name=""/>
        <dsp:cNvSpPr/>
      </dsp:nvSpPr>
      <dsp:spPr>
        <a:xfrm rot="16200000">
          <a:off x="651385" y="-651385"/>
          <a:ext cx="1431315" cy="2734086"/>
        </a:xfrm>
        <a:prstGeom prst="round1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Expedido por el transportador: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Documento de transporte directo </a:t>
          </a:r>
        </a:p>
      </dsp:txBody>
      <dsp:txXfrm rot="5400000">
        <a:off x="0" y="0"/>
        <a:ext cx="2734086" cy="1073486"/>
      </dsp:txXfrm>
    </dsp:sp>
    <dsp:sp modelId="{9DFB7A24-3A53-42BF-8FA8-9B073CE6D6CF}">
      <dsp:nvSpPr>
        <dsp:cNvPr id="0" name=""/>
        <dsp:cNvSpPr/>
      </dsp:nvSpPr>
      <dsp:spPr>
        <a:xfrm>
          <a:off x="2734086" y="0"/>
          <a:ext cx="2734086" cy="1431315"/>
        </a:xfrm>
        <a:prstGeom prst="round1Rect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Emitido por el agente de carga, de mercancía consolidada: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Documento master </a:t>
          </a:r>
        </a:p>
      </dsp:txBody>
      <dsp:txXfrm>
        <a:off x="2734086" y="0"/>
        <a:ext cx="2734086" cy="1073486"/>
      </dsp:txXfrm>
    </dsp:sp>
    <dsp:sp modelId="{9A0673B8-3947-4DFE-8790-8588AE3401D7}">
      <dsp:nvSpPr>
        <dsp:cNvPr id="0" name=""/>
        <dsp:cNvSpPr/>
      </dsp:nvSpPr>
      <dsp:spPr>
        <a:xfrm rot="10800000">
          <a:off x="0" y="1431315"/>
          <a:ext cx="2734086" cy="1431315"/>
        </a:xfrm>
        <a:prstGeom prst="round1Rect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Expedido por un agente de carga internacional, referido a una carga especifica consolidada: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Documento hijo</a:t>
          </a:r>
        </a:p>
      </dsp:txBody>
      <dsp:txXfrm rot="10800000">
        <a:off x="0" y="1789143"/>
        <a:ext cx="2734086" cy="1073486"/>
      </dsp:txXfrm>
    </dsp:sp>
    <dsp:sp modelId="{0E49601B-780F-4DD5-BF69-163BD12DB5C6}">
      <dsp:nvSpPr>
        <dsp:cNvPr id="0" name=""/>
        <dsp:cNvSpPr/>
      </dsp:nvSpPr>
      <dsp:spPr>
        <a:xfrm rot="5400000">
          <a:off x="3385472" y="779929"/>
          <a:ext cx="1431315" cy="2734086"/>
        </a:xfrm>
        <a:prstGeom prst="round1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Expedido por un agente de transporte multimodal: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Documento de transporte multimodal</a:t>
          </a:r>
        </a:p>
      </dsp:txBody>
      <dsp:txXfrm rot="-5400000">
        <a:off x="2734086" y="1789143"/>
        <a:ext cx="2734086" cy="1073486"/>
      </dsp:txXfrm>
    </dsp:sp>
    <dsp:sp modelId="{FC68C3CC-4EB1-43F4-B676-DE7C82DB61B1}">
      <dsp:nvSpPr>
        <dsp:cNvPr id="0" name=""/>
        <dsp:cNvSpPr/>
      </dsp:nvSpPr>
      <dsp:spPr>
        <a:xfrm>
          <a:off x="1913860" y="1073486"/>
          <a:ext cx="1640451" cy="715657"/>
        </a:xfrm>
        <a:prstGeom prst="roundRect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Documento de transporte </a:t>
          </a:r>
        </a:p>
      </dsp:txBody>
      <dsp:txXfrm>
        <a:off x="1948795" y="1108421"/>
        <a:ext cx="1570581" cy="64578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836860" y="1367919"/>
          <a:ext cx="1039050" cy="1039050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exportación</a:t>
          </a:r>
        </a:p>
      </dsp:txBody>
      <dsp:txXfrm>
        <a:off x="2989025" y="1520084"/>
        <a:ext cx="734720" cy="734720"/>
      </dsp:txXfrm>
    </dsp:sp>
    <dsp:sp modelId="{F8D58DF7-A7D7-47AC-A83B-AF5619634CE7}">
      <dsp:nvSpPr>
        <dsp:cNvPr id="0" name=""/>
        <dsp:cNvSpPr/>
      </dsp:nvSpPr>
      <dsp:spPr>
        <a:xfrm rot="16200000">
          <a:off x="3199379" y="1196982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348535" y="1203063"/>
        <a:ext cx="15700" cy="15700"/>
      </dsp:txXfrm>
    </dsp:sp>
    <dsp:sp modelId="{80ED9751-B0C3-4336-8210-957574068AE6}">
      <dsp:nvSpPr>
        <dsp:cNvPr id="0" name=""/>
        <dsp:cNvSpPr/>
      </dsp:nvSpPr>
      <dsp:spPr>
        <a:xfrm>
          <a:off x="2836860" y="14857"/>
          <a:ext cx="1039050" cy="1039050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Envió o salida</a:t>
          </a:r>
          <a:r>
            <a:rPr lang="es-CO" sz="1300" kern="1200" dirty="0"/>
            <a:t> </a:t>
          </a:r>
          <a:endParaRPr lang="es-ES" sz="1300" kern="1200" dirty="0"/>
        </a:p>
      </dsp:txBody>
      <dsp:txXfrm>
        <a:off x="2989025" y="167022"/>
        <a:ext cx="734720" cy="734720"/>
      </dsp:txXfrm>
    </dsp:sp>
    <dsp:sp modelId="{CDD74686-7607-4E8A-8C50-39CCA69D936D}">
      <dsp:nvSpPr>
        <dsp:cNvPr id="0" name=""/>
        <dsp:cNvSpPr/>
      </dsp:nvSpPr>
      <dsp:spPr>
        <a:xfrm>
          <a:off x="3875911" y="1873514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025067" y="1879594"/>
        <a:ext cx="15700" cy="15700"/>
      </dsp:txXfrm>
    </dsp:sp>
    <dsp:sp modelId="{365D810D-C263-4446-86B5-B349EC7924DF}">
      <dsp:nvSpPr>
        <dsp:cNvPr id="0" name=""/>
        <dsp:cNvSpPr/>
      </dsp:nvSpPr>
      <dsp:spPr>
        <a:xfrm>
          <a:off x="4189923" y="1367919"/>
          <a:ext cx="1039050" cy="1039050"/>
        </a:xfrm>
        <a:prstGeom prst="ellipse">
          <a:avLst/>
        </a:prstGeom>
        <a:solidFill>
          <a:schemeClr val="accent5">
            <a:shade val="80000"/>
            <a:hueOff val="-26780"/>
            <a:satOff val="529"/>
            <a:lumOff val="695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De  mercancía </a:t>
          </a:r>
        </a:p>
      </dsp:txBody>
      <dsp:txXfrm>
        <a:off x="4342088" y="1520084"/>
        <a:ext cx="734720" cy="734720"/>
      </dsp:txXfrm>
    </dsp:sp>
    <dsp:sp modelId="{C0435CFA-F068-41C8-9BA0-9435A1ECF189}">
      <dsp:nvSpPr>
        <dsp:cNvPr id="0" name=""/>
        <dsp:cNvSpPr/>
      </dsp:nvSpPr>
      <dsp:spPr>
        <a:xfrm rot="5400000">
          <a:off x="3199379" y="2550045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348535" y="2556126"/>
        <a:ext cx="15700" cy="15700"/>
      </dsp:txXfrm>
    </dsp:sp>
    <dsp:sp modelId="{2B2CFFC9-6A41-47A2-8297-83CE42FCCAEF}">
      <dsp:nvSpPr>
        <dsp:cNvPr id="0" name=""/>
        <dsp:cNvSpPr/>
      </dsp:nvSpPr>
      <dsp:spPr>
        <a:xfrm>
          <a:off x="2836860" y="2720982"/>
          <a:ext cx="1039050" cy="1039050"/>
        </a:xfrm>
        <a:prstGeom prst="ellipse">
          <a:avLst/>
        </a:prstGeom>
        <a:solidFill>
          <a:schemeClr val="accent5">
            <a:shade val="80000"/>
            <a:hueOff val="-53560"/>
            <a:satOff val="1057"/>
            <a:lumOff val="139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Con destino a otro país</a:t>
          </a:r>
          <a:endParaRPr lang="es-ES" sz="1300" kern="1200" dirty="0"/>
        </a:p>
      </dsp:txBody>
      <dsp:txXfrm>
        <a:off x="2989025" y="2873147"/>
        <a:ext cx="734720" cy="734720"/>
      </dsp:txXfrm>
    </dsp:sp>
    <dsp:sp modelId="{E08CB60F-287A-41B8-9597-EA10040D7090}">
      <dsp:nvSpPr>
        <dsp:cNvPr id="0" name=""/>
        <dsp:cNvSpPr/>
      </dsp:nvSpPr>
      <dsp:spPr>
        <a:xfrm rot="10800000">
          <a:off x="2522848" y="1873514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672004" y="1879594"/>
        <a:ext cx="15700" cy="15700"/>
      </dsp:txXfrm>
    </dsp:sp>
    <dsp:sp modelId="{EFF831E9-821B-4A29-95CB-B3BC6D551D9D}">
      <dsp:nvSpPr>
        <dsp:cNvPr id="0" name=""/>
        <dsp:cNvSpPr/>
      </dsp:nvSpPr>
      <dsp:spPr>
        <a:xfrm>
          <a:off x="1483798" y="1367919"/>
          <a:ext cx="1039050" cy="1039050"/>
        </a:xfrm>
        <a:prstGeom prst="ellipse">
          <a:avLst/>
        </a:prstGeom>
        <a:solidFill>
          <a:schemeClr val="accent5">
            <a:shade val="80000"/>
            <a:hueOff val="-80339"/>
            <a:satOff val="1586"/>
            <a:lumOff val="2087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O a una zona franca</a:t>
          </a:r>
          <a:endParaRPr lang="es-ES" sz="1300" kern="1200" dirty="0"/>
        </a:p>
      </dsp:txBody>
      <dsp:txXfrm>
        <a:off x="1635963" y="1520084"/>
        <a:ext cx="734720" cy="73472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751156" y="1367678"/>
          <a:ext cx="1039532" cy="1039532"/>
        </a:xfrm>
        <a:prstGeom prst="ellipse">
          <a:avLst/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importación</a:t>
          </a:r>
        </a:p>
      </dsp:txBody>
      <dsp:txXfrm>
        <a:off x="2903392" y="1519914"/>
        <a:ext cx="735060" cy="735060"/>
      </dsp:txXfrm>
    </dsp:sp>
    <dsp:sp modelId="{F8D58DF7-A7D7-47AC-A83B-AF5619634CE7}">
      <dsp:nvSpPr>
        <dsp:cNvPr id="0" name=""/>
        <dsp:cNvSpPr/>
      </dsp:nvSpPr>
      <dsp:spPr>
        <a:xfrm rot="16200000">
          <a:off x="3114170" y="1196625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3084" y="1203089"/>
        <a:ext cx="15675" cy="15675"/>
      </dsp:txXfrm>
    </dsp:sp>
    <dsp:sp modelId="{80ED9751-B0C3-4336-8210-957574068AE6}">
      <dsp:nvSpPr>
        <dsp:cNvPr id="0" name=""/>
        <dsp:cNvSpPr/>
      </dsp:nvSpPr>
      <dsp:spPr>
        <a:xfrm>
          <a:off x="2751156" y="14642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Introducción de mercancía extranjera</a:t>
          </a:r>
        </a:p>
      </dsp:txBody>
      <dsp:txXfrm>
        <a:off x="2903392" y="166878"/>
        <a:ext cx="735060" cy="735060"/>
      </dsp:txXfrm>
    </dsp:sp>
    <dsp:sp modelId="{CDD74686-7607-4E8A-8C50-39CCA69D936D}">
      <dsp:nvSpPr>
        <dsp:cNvPr id="0" name=""/>
        <dsp:cNvSpPr/>
      </dsp:nvSpPr>
      <dsp:spPr>
        <a:xfrm>
          <a:off x="3790688" y="1873143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939602" y="1879607"/>
        <a:ext cx="15675" cy="15675"/>
      </dsp:txXfrm>
    </dsp:sp>
    <dsp:sp modelId="{365D810D-C263-4446-86B5-B349EC7924DF}">
      <dsp:nvSpPr>
        <dsp:cNvPr id="0" name=""/>
        <dsp:cNvSpPr/>
      </dsp:nvSpPr>
      <dsp:spPr>
        <a:xfrm>
          <a:off x="4104192" y="1367678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Al territorio aduanero nacional</a:t>
          </a:r>
        </a:p>
      </dsp:txBody>
      <dsp:txXfrm>
        <a:off x="4256428" y="1519914"/>
        <a:ext cx="735060" cy="735060"/>
      </dsp:txXfrm>
    </dsp:sp>
    <dsp:sp modelId="{C0435CFA-F068-41C8-9BA0-9435A1ECF189}">
      <dsp:nvSpPr>
        <dsp:cNvPr id="0" name=""/>
        <dsp:cNvSpPr/>
      </dsp:nvSpPr>
      <dsp:spPr>
        <a:xfrm rot="5400000">
          <a:off x="3114170" y="2549661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3084" y="2556125"/>
        <a:ext cx="15675" cy="15675"/>
      </dsp:txXfrm>
    </dsp:sp>
    <dsp:sp modelId="{2B2CFFC9-6A41-47A2-8297-83CE42FCCAEF}">
      <dsp:nvSpPr>
        <dsp:cNvPr id="0" name=""/>
        <dsp:cNvSpPr/>
      </dsp:nvSpPr>
      <dsp:spPr>
        <a:xfrm>
          <a:off x="2751156" y="2720715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 mercancía aprobada para </a:t>
          </a:r>
        </a:p>
      </dsp:txBody>
      <dsp:txXfrm>
        <a:off x="2903392" y="2872951"/>
        <a:ext cx="735060" cy="735060"/>
      </dsp:txXfrm>
    </dsp:sp>
    <dsp:sp modelId="{E08CB60F-287A-41B8-9597-EA10040D7090}">
      <dsp:nvSpPr>
        <dsp:cNvPr id="0" name=""/>
        <dsp:cNvSpPr/>
      </dsp:nvSpPr>
      <dsp:spPr>
        <a:xfrm rot="10800000">
          <a:off x="2437652" y="1873143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586566" y="1879607"/>
        <a:ext cx="15675" cy="15675"/>
      </dsp:txXfrm>
    </dsp:sp>
    <dsp:sp modelId="{EFF831E9-821B-4A29-95CB-B3BC6D551D9D}">
      <dsp:nvSpPr>
        <dsp:cNvPr id="0" name=""/>
        <dsp:cNvSpPr/>
      </dsp:nvSpPr>
      <dsp:spPr>
        <a:xfrm>
          <a:off x="1398120" y="1367678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Su introducción, permanencia y circulación </a:t>
          </a:r>
        </a:p>
      </dsp:txBody>
      <dsp:txXfrm>
        <a:off x="1550356" y="1519914"/>
        <a:ext cx="735060" cy="73506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770172" y="1317840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Factura comercial</a:t>
          </a:r>
        </a:p>
      </dsp:txBody>
      <dsp:txXfrm>
        <a:off x="2916838" y="1464506"/>
        <a:ext cx="708168" cy="708168"/>
      </dsp:txXfrm>
    </dsp:sp>
    <dsp:sp modelId="{F8D58DF7-A7D7-47AC-A83B-AF5619634CE7}">
      <dsp:nvSpPr>
        <dsp:cNvPr id="0" name=""/>
        <dsp:cNvSpPr/>
      </dsp:nvSpPr>
      <dsp:spPr>
        <a:xfrm rot="16200000">
          <a:off x="3119739" y="1152878"/>
          <a:ext cx="302366" cy="27556"/>
        </a:xfrm>
        <a:custGeom>
          <a:avLst/>
          <a:gdLst/>
          <a:ahLst/>
          <a:cxnLst/>
          <a:rect l="0" t="0" r="0" b="0"/>
          <a:pathLst>
            <a:path>
              <a:moveTo>
                <a:pt x="0" y="13778"/>
              </a:moveTo>
              <a:lnTo>
                <a:pt x="302366" y="13778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3363" y="1159097"/>
        <a:ext cx="15118" cy="15118"/>
      </dsp:txXfrm>
    </dsp:sp>
    <dsp:sp modelId="{80ED9751-B0C3-4336-8210-957574068AE6}">
      <dsp:nvSpPr>
        <dsp:cNvPr id="0" name=""/>
        <dsp:cNvSpPr/>
      </dsp:nvSpPr>
      <dsp:spPr>
        <a:xfrm>
          <a:off x="2770172" y="13972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Documento que identifica</a:t>
          </a:r>
        </a:p>
      </dsp:txBody>
      <dsp:txXfrm>
        <a:off x="2916838" y="160638"/>
        <a:ext cx="708168" cy="708168"/>
      </dsp:txXfrm>
    </dsp:sp>
    <dsp:sp modelId="{CDD74686-7607-4E8A-8C50-39CCA69D936D}">
      <dsp:nvSpPr>
        <dsp:cNvPr id="0" name=""/>
        <dsp:cNvSpPr/>
      </dsp:nvSpPr>
      <dsp:spPr>
        <a:xfrm>
          <a:off x="3771672" y="1804812"/>
          <a:ext cx="302366" cy="27556"/>
        </a:xfrm>
        <a:custGeom>
          <a:avLst/>
          <a:gdLst/>
          <a:ahLst/>
          <a:cxnLst/>
          <a:rect l="0" t="0" r="0" b="0"/>
          <a:pathLst>
            <a:path>
              <a:moveTo>
                <a:pt x="0" y="13778"/>
              </a:moveTo>
              <a:lnTo>
                <a:pt x="302366" y="13778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915297" y="1811031"/>
        <a:ext cx="15118" cy="15118"/>
      </dsp:txXfrm>
    </dsp:sp>
    <dsp:sp modelId="{365D810D-C263-4446-86B5-B349EC7924DF}">
      <dsp:nvSpPr>
        <dsp:cNvPr id="0" name=""/>
        <dsp:cNvSpPr/>
      </dsp:nvSpPr>
      <dsp:spPr>
        <a:xfrm>
          <a:off x="4074039" y="1317840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Las características de los productos</a:t>
          </a:r>
        </a:p>
      </dsp:txBody>
      <dsp:txXfrm>
        <a:off x="4220705" y="1464506"/>
        <a:ext cx="708168" cy="708168"/>
      </dsp:txXfrm>
    </dsp:sp>
    <dsp:sp modelId="{C0435CFA-F068-41C8-9BA0-9435A1ECF189}">
      <dsp:nvSpPr>
        <dsp:cNvPr id="0" name=""/>
        <dsp:cNvSpPr/>
      </dsp:nvSpPr>
      <dsp:spPr>
        <a:xfrm rot="5400000">
          <a:off x="3119739" y="2456745"/>
          <a:ext cx="302366" cy="27556"/>
        </a:xfrm>
        <a:custGeom>
          <a:avLst/>
          <a:gdLst/>
          <a:ahLst/>
          <a:cxnLst/>
          <a:rect l="0" t="0" r="0" b="0"/>
          <a:pathLst>
            <a:path>
              <a:moveTo>
                <a:pt x="0" y="13778"/>
              </a:moveTo>
              <a:lnTo>
                <a:pt x="302366" y="13778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3363" y="2462965"/>
        <a:ext cx="15118" cy="15118"/>
      </dsp:txXfrm>
    </dsp:sp>
    <dsp:sp modelId="{2B2CFFC9-6A41-47A2-8297-83CE42FCCAEF}">
      <dsp:nvSpPr>
        <dsp:cNvPr id="0" name=""/>
        <dsp:cNvSpPr/>
      </dsp:nvSpPr>
      <dsp:spPr>
        <a:xfrm>
          <a:off x="2770172" y="2621707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Incluyendo precios y pertenece </a:t>
          </a:r>
        </a:p>
      </dsp:txBody>
      <dsp:txXfrm>
        <a:off x="2916838" y="2768373"/>
        <a:ext cx="708168" cy="708168"/>
      </dsp:txXfrm>
    </dsp:sp>
    <dsp:sp modelId="{E08CB60F-287A-41B8-9597-EA10040D7090}">
      <dsp:nvSpPr>
        <dsp:cNvPr id="0" name=""/>
        <dsp:cNvSpPr/>
      </dsp:nvSpPr>
      <dsp:spPr>
        <a:xfrm rot="10800000">
          <a:off x="2467805" y="1804812"/>
          <a:ext cx="302366" cy="27556"/>
        </a:xfrm>
        <a:custGeom>
          <a:avLst/>
          <a:gdLst/>
          <a:ahLst/>
          <a:cxnLst/>
          <a:rect l="0" t="0" r="0" b="0"/>
          <a:pathLst>
            <a:path>
              <a:moveTo>
                <a:pt x="0" y="13778"/>
              </a:moveTo>
              <a:lnTo>
                <a:pt x="302366" y="13778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611429" y="1811031"/>
        <a:ext cx="15118" cy="15118"/>
      </dsp:txXfrm>
    </dsp:sp>
    <dsp:sp modelId="{EFF831E9-821B-4A29-95CB-B3BC6D551D9D}">
      <dsp:nvSpPr>
        <dsp:cNvPr id="0" name=""/>
        <dsp:cNvSpPr/>
      </dsp:nvSpPr>
      <dsp:spPr>
        <a:xfrm>
          <a:off x="1466304" y="1317840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Al vendedor y al cliente</a:t>
          </a:r>
        </a:p>
      </dsp:txBody>
      <dsp:txXfrm>
        <a:off x="1612970" y="1464506"/>
        <a:ext cx="708168" cy="70816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53FD2-7E21-4AC6-A539-2B96CBBA4297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2">
            <a:shade val="90000"/>
            <a:hueOff val="58901"/>
            <a:satOff val="-14036"/>
            <a:lumOff val="238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1834D-88E9-4D40-BC46-AF10AA482FD1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2">
            <a:shade val="90000"/>
            <a:hueOff val="117802"/>
            <a:satOff val="-28072"/>
            <a:lumOff val="477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8EE88-23E1-4FA1-AF8A-C636435D422A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2">
            <a:shade val="90000"/>
            <a:hueOff val="58901"/>
            <a:satOff val="-14036"/>
            <a:lumOff val="238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C5543-41CB-40E1-983D-364A67E25A88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07C72-7F2F-4586-978F-9497B70DA90A}">
      <dsp:nvSpPr>
        <dsp:cNvPr id="0" name=""/>
        <dsp:cNvSpPr/>
      </dsp:nvSpPr>
      <dsp:spPr>
        <a:xfrm>
          <a:off x="2385322" y="1461011"/>
          <a:ext cx="1602662" cy="1602662"/>
        </a:xfrm>
        <a:prstGeom prst="ellipse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levante</a:t>
          </a:r>
        </a:p>
      </dsp:txBody>
      <dsp:txXfrm>
        <a:off x="2620026" y="1695715"/>
        <a:ext cx="1133254" cy="1133254"/>
      </dsp:txXfrm>
    </dsp:sp>
    <dsp:sp modelId="{0808AD68-8E75-4718-94CE-8CE6A37F05B1}">
      <dsp:nvSpPr>
        <dsp:cNvPr id="0" name=""/>
        <dsp:cNvSpPr/>
      </dsp:nvSpPr>
      <dsp:spPr>
        <a:xfrm>
          <a:off x="2625721" y="1351"/>
          <a:ext cx="1121864" cy="1121864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La</a:t>
          </a:r>
          <a:r>
            <a:rPr lang="es-ES" sz="1000" kern="1200" baseline="0" dirty="0"/>
            <a:t> autoridad a aduanera permite </a:t>
          </a:r>
          <a:endParaRPr lang="es-ES" sz="1000" kern="1200" dirty="0"/>
        </a:p>
      </dsp:txBody>
      <dsp:txXfrm>
        <a:off x="2790014" y="165644"/>
        <a:ext cx="793278" cy="793278"/>
      </dsp:txXfrm>
    </dsp:sp>
    <dsp:sp modelId="{394C1124-5DB1-49B2-BC73-C27C99466203}">
      <dsp:nvSpPr>
        <dsp:cNvPr id="0" name=""/>
        <dsp:cNvSpPr/>
      </dsp:nvSpPr>
      <dsp:spPr>
        <a:xfrm>
          <a:off x="4325781" y="1701410"/>
          <a:ext cx="1121864" cy="1121864"/>
        </a:xfrm>
        <a:prstGeom prst="ellipse">
          <a:avLst/>
        </a:prstGeom>
        <a:solidFill>
          <a:schemeClr val="accent2">
            <a:shade val="50000"/>
            <a:hueOff val="59805"/>
            <a:satOff val="-15115"/>
            <a:lumOff val="2896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La</a:t>
          </a:r>
          <a:r>
            <a:rPr lang="es-ES" sz="1000" kern="1200" baseline="0" dirty="0"/>
            <a:t> disposición de la mercancía</a:t>
          </a:r>
          <a:endParaRPr lang="es-ES" sz="1000" kern="1200" dirty="0"/>
        </a:p>
      </dsp:txBody>
      <dsp:txXfrm>
        <a:off x="4490074" y="1865703"/>
        <a:ext cx="793278" cy="793278"/>
      </dsp:txXfrm>
    </dsp:sp>
    <dsp:sp modelId="{F9517CB3-DE31-4AC7-B8EE-C061B4E00740}">
      <dsp:nvSpPr>
        <dsp:cNvPr id="0" name=""/>
        <dsp:cNvSpPr/>
      </dsp:nvSpPr>
      <dsp:spPr>
        <a:xfrm>
          <a:off x="2625721" y="3401470"/>
          <a:ext cx="1121864" cy="1121864"/>
        </a:xfrm>
        <a:prstGeom prst="ellipse">
          <a:avLst/>
        </a:prstGeom>
        <a:solidFill>
          <a:schemeClr val="accent2">
            <a:shade val="50000"/>
            <a:hueOff val="119610"/>
            <a:satOff val="-30231"/>
            <a:lumOff val="579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Antes</a:t>
          </a:r>
          <a:r>
            <a:rPr lang="es-ES" sz="1000" kern="1200" baseline="0" dirty="0"/>
            <a:t> de la aprobación o </a:t>
          </a:r>
          <a:endParaRPr lang="es-ES" sz="1000" kern="1200" dirty="0"/>
        </a:p>
      </dsp:txBody>
      <dsp:txXfrm>
        <a:off x="2790014" y="3565763"/>
        <a:ext cx="793278" cy="793278"/>
      </dsp:txXfrm>
    </dsp:sp>
    <dsp:sp modelId="{90560BD1-EB66-4000-A71B-EC9FE737D3D9}">
      <dsp:nvSpPr>
        <dsp:cNvPr id="0" name=""/>
        <dsp:cNvSpPr/>
      </dsp:nvSpPr>
      <dsp:spPr>
        <a:xfrm>
          <a:off x="925662" y="1701410"/>
          <a:ext cx="1121864" cy="1121864"/>
        </a:xfrm>
        <a:prstGeom prst="ellipse">
          <a:avLst/>
        </a:prstGeom>
        <a:solidFill>
          <a:schemeClr val="accent2">
            <a:shade val="50000"/>
            <a:hueOff val="59805"/>
            <a:satOff val="-15115"/>
            <a:lumOff val="2896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Cumplimiento de los requisitos legales</a:t>
          </a:r>
        </a:p>
      </dsp:txBody>
      <dsp:txXfrm>
        <a:off x="1089955" y="1865703"/>
        <a:ext cx="793278" cy="79327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53FD2-7E21-4AC6-A539-2B96CBBA4297}">
      <dsp:nvSpPr>
        <dsp:cNvPr id="0" name=""/>
        <dsp:cNvSpPr/>
      </dsp:nvSpPr>
      <dsp:spPr>
        <a:xfrm>
          <a:off x="1324470" y="558618"/>
          <a:ext cx="3724366" cy="3724366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8EE88-23E1-4FA1-AF8A-C636435D422A}">
      <dsp:nvSpPr>
        <dsp:cNvPr id="0" name=""/>
        <dsp:cNvSpPr/>
      </dsp:nvSpPr>
      <dsp:spPr>
        <a:xfrm>
          <a:off x="1324470" y="558618"/>
          <a:ext cx="3724366" cy="3724366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C5543-41CB-40E1-983D-364A67E25A88}">
      <dsp:nvSpPr>
        <dsp:cNvPr id="0" name=""/>
        <dsp:cNvSpPr/>
      </dsp:nvSpPr>
      <dsp:spPr>
        <a:xfrm>
          <a:off x="1324470" y="558618"/>
          <a:ext cx="3724366" cy="3724366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07C72-7F2F-4586-978F-9497B70DA90A}">
      <dsp:nvSpPr>
        <dsp:cNvPr id="0" name=""/>
        <dsp:cNvSpPr/>
      </dsp:nvSpPr>
      <dsp:spPr>
        <a:xfrm>
          <a:off x="2329307" y="1563454"/>
          <a:ext cx="1714693" cy="17146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Lista de empaque</a:t>
          </a:r>
        </a:p>
      </dsp:txBody>
      <dsp:txXfrm>
        <a:off x="2580418" y="1814565"/>
        <a:ext cx="1212471" cy="1212471"/>
      </dsp:txXfrm>
    </dsp:sp>
    <dsp:sp modelId="{0808AD68-8E75-4718-94CE-8CE6A37F05B1}">
      <dsp:nvSpPr>
        <dsp:cNvPr id="0" name=""/>
        <dsp:cNvSpPr/>
      </dsp:nvSpPr>
      <dsp:spPr>
        <a:xfrm>
          <a:off x="2586511" y="1685"/>
          <a:ext cx="1200285" cy="12002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Documento comercial </a:t>
          </a:r>
        </a:p>
      </dsp:txBody>
      <dsp:txXfrm>
        <a:off x="2762289" y="177463"/>
        <a:ext cx="848729" cy="848729"/>
      </dsp:txXfrm>
    </dsp:sp>
    <dsp:sp modelId="{394C1124-5DB1-49B2-BC73-C27C99466203}">
      <dsp:nvSpPr>
        <dsp:cNvPr id="0" name=""/>
        <dsp:cNvSpPr/>
      </dsp:nvSpPr>
      <dsp:spPr>
        <a:xfrm>
          <a:off x="4161787" y="2730145"/>
          <a:ext cx="1200285" cy="12002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Que</a:t>
          </a:r>
          <a:r>
            <a:rPr lang="es-ES" sz="1300" kern="1200" baseline="0" dirty="0"/>
            <a:t> detalla la mercancía </a:t>
          </a:r>
          <a:endParaRPr lang="es-ES" sz="1300" kern="1200" dirty="0"/>
        </a:p>
      </dsp:txBody>
      <dsp:txXfrm>
        <a:off x="4337565" y="2905923"/>
        <a:ext cx="848729" cy="848729"/>
      </dsp:txXfrm>
    </dsp:sp>
    <dsp:sp modelId="{90560BD1-EB66-4000-A71B-EC9FE737D3D9}">
      <dsp:nvSpPr>
        <dsp:cNvPr id="0" name=""/>
        <dsp:cNvSpPr/>
      </dsp:nvSpPr>
      <dsp:spPr>
        <a:xfrm>
          <a:off x="1011234" y="2730145"/>
          <a:ext cx="1200285" cy="12002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Contenida en cada unidad o bulto</a:t>
          </a:r>
        </a:p>
      </dsp:txBody>
      <dsp:txXfrm>
        <a:off x="1187012" y="2905923"/>
        <a:ext cx="848729" cy="848729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836860" y="1367919"/>
          <a:ext cx="1039050" cy="1039050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Manifiesto de carga</a:t>
          </a:r>
        </a:p>
      </dsp:txBody>
      <dsp:txXfrm>
        <a:off x="2989025" y="1520084"/>
        <a:ext cx="734720" cy="734720"/>
      </dsp:txXfrm>
    </dsp:sp>
    <dsp:sp modelId="{F8D58DF7-A7D7-47AC-A83B-AF5619634CE7}">
      <dsp:nvSpPr>
        <dsp:cNvPr id="0" name=""/>
        <dsp:cNvSpPr/>
      </dsp:nvSpPr>
      <dsp:spPr>
        <a:xfrm rot="16200000">
          <a:off x="3199379" y="1196982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348535" y="1203063"/>
        <a:ext cx="15700" cy="15700"/>
      </dsp:txXfrm>
    </dsp:sp>
    <dsp:sp modelId="{80ED9751-B0C3-4336-8210-957574068AE6}">
      <dsp:nvSpPr>
        <dsp:cNvPr id="0" name=""/>
        <dsp:cNvSpPr/>
      </dsp:nvSpPr>
      <dsp:spPr>
        <a:xfrm>
          <a:off x="2836860" y="14857"/>
          <a:ext cx="1039050" cy="1039050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Información de la mercancía</a:t>
          </a:r>
        </a:p>
      </dsp:txBody>
      <dsp:txXfrm>
        <a:off x="2989025" y="167022"/>
        <a:ext cx="734720" cy="734720"/>
      </dsp:txXfrm>
    </dsp:sp>
    <dsp:sp modelId="{CDD74686-7607-4E8A-8C50-39CCA69D936D}">
      <dsp:nvSpPr>
        <dsp:cNvPr id="0" name=""/>
        <dsp:cNvSpPr/>
      </dsp:nvSpPr>
      <dsp:spPr>
        <a:xfrm>
          <a:off x="3875911" y="1873514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025067" y="1879594"/>
        <a:ext cx="15700" cy="15700"/>
      </dsp:txXfrm>
    </dsp:sp>
    <dsp:sp modelId="{365D810D-C263-4446-86B5-B349EC7924DF}">
      <dsp:nvSpPr>
        <dsp:cNvPr id="0" name=""/>
        <dsp:cNvSpPr/>
      </dsp:nvSpPr>
      <dsp:spPr>
        <a:xfrm>
          <a:off x="4189923" y="1367919"/>
          <a:ext cx="1039050" cy="1039050"/>
        </a:xfrm>
        <a:prstGeom prst="ellipse">
          <a:avLst/>
        </a:prstGeom>
        <a:solidFill>
          <a:schemeClr val="accent5">
            <a:shade val="80000"/>
            <a:hueOff val="-26780"/>
            <a:satOff val="529"/>
            <a:lumOff val="695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A bordo del medio de trasporte </a:t>
          </a:r>
        </a:p>
      </dsp:txBody>
      <dsp:txXfrm>
        <a:off x="4342088" y="1520084"/>
        <a:ext cx="734720" cy="734720"/>
      </dsp:txXfrm>
    </dsp:sp>
    <dsp:sp modelId="{C0435CFA-F068-41C8-9BA0-9435A1ECF189}">
      <dsp:nvSpPr>
        <dsp:cNvPr id="0" name=""/>
        <dsp:cNvSpPr/>
      </dsp:nvSpPr>
      <dsp:spPr>
        <a:xfrm rot="5400000">
          <a:off x="3199379" y="2550045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348535" y="2556126"/>
        <a:ext cx="15700" cy="15700"/>
      </dsp:txXfrm>
    </dsp:sp>
    <dsp:sp modelId="{2B2CFFC9-6A41-47A2-8297-83CE42FCCAEF}">
      <dsp:nvSpPr>
        <dsp:cNvPr id="0" name=""/>
        <dsp:cNvSpPr/>
      </dsp:nvSpPr>
      <dsp:spPr>
        <a:xfrm>
          <a:off x="2836860" y="2720982"/>
          <a:ext cx="1039050" cy="1039050"/>
        </a:xfrm>
        <a:prstGeom prst="ellipse">
          <a:avLst/>
        </a:prstGeom>
        <a:solidFill>
          <a:schemeClr val="accent5">
            <a:shade val="80000"/>
            <a:hueOff val="-53560"/>
            <a:satOff val="1057"/>
            <a:lumOff val="139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Que será cargado o descargado</a:t>
          </a:r>
        </a:p>
      </dsp:txBody>
      <dsp:txXfrm>
        <a:off x="2989025" y="2873147"/>
        <a:ext cx="734720" cy="734720"/>
      </dsp:txXfrm>
    </dsp:sp>
    <dsp:sp modelId="{E08CB60F-287A-41B8-9597-EA10040D7090}">
      <dsp:nvSpPr>
        <dsp:cNvPr id="0" name=""/>
        <dsp:cNvSpPr/>
      </dsp:nvSpPr>
      <dsp:spPr>
        <a:xfrm rot="10800000">
          <a:off x="2522848" y="1873514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672004" y="1879594"/>
        <a:ext cx="15700" cy="15700"/>
      </dsp:txXfrm>
    </dsp:sp>
    <dsp:sp modelId="{EFF831E9-821B-4A29-95CB-B3BC6D551D9D}">
      <dsp:nvSpPr>
        <dsp:cNvPr id="0" name=""/>
        <dsp:cNvSpPr/>
      </dsp:nvSpPr>
      <dsp:spPr>
        <a:xfrm>
          <a:off x="1483798" y="1367919"/>
          <a:ext cx="1039050" cy="1039050"/>
        </a:xfrm>
        <a:prstGeom prst="ellipse">
          <a:avLst/>
        </a:prstGeom>
        <a:solidFill>
          <a:schemeClr val="accent5">
            <a:shade val="80000"/>
            <a:hueOff val="-80339"/>
            <a:satOff val="1586"/>
            <a:lumOff val="2087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Documento que reúne</a:t>
          </a:r>
        </a:p>
      </dsp:txBody>
      <dsp:txXfrm>
        <a:off x="1635963" y="1520084"/>
        <a:ext cx="734720" cy="734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DE271-DA59-4130-A43A-E3E8D50ED229}">
      <dsp:nvSpPr>
        <dsp:cNvPr id="0" name=""/>
        <dsp:cNvSpPr/>
      </dsp:nvSpPr>
      <dsp:spPr>
        <a:xfrm>
          <a:off x="2798140" y="1577098"/>
          <a:ext cx="945562" cy="9455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aforo</a:t>
          </a:r>
        </a:p>
      </dsp:txBody>
      <dsp:txXfrm>
        <a:off x="2936614" y="1715572"/>
        <a:ext cx="668614" cy="668614"/>
      </dsp:txXfrm>
    </dsp:sp>
    <dsp:sp modelId="{8E1F5DD6-2591-44F4-86A8-A0E10F41F312}">
      <dsp:nvSpPr>
        <dsp:cNvPr id="0" name=""/>
        <dsp:cNvSpPr/>
      </dsp:nvSpPr>
      <dsp:spPr>
        <a:xfrm rot="16200000">
          <a:off x="3170142" y="1231907"/>
          <a:ext cx="201558" cy="3214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3200376" y="1326439"/>
        <a:ext cx="141091" cy="192895"/>
      </dsp:txXfrm>
    </dsp:sp>
    <dsp:sp modelId="{4D6B7452-943F-459C-BA97-D165B5FFF595}">
      <dsp:nvSpPr>
        <dsp:cNvPr id="0" name=""/>
        <dsp:cNvSpPr/>
      </dsp:nvSpPr>
      <dsp:spPr>
        <a:xfrm>
          <a:off x="2679945" y="14846"/>
          <a:ext cx="1181952" cy="1181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Verifica la naturaleza</a:t>
          </a:r>
        </a:p>
      </dsp:txBody>
      <dsp:txXfrm>
        <a:off x="2853038" y="187939"/>
        <a:ext cx="835766" cy="835766"/>
      </dsp:txXfrm>
    </dsp:sp>
    <dsp:sp modelId="{8B3D993F-04F9-4A02-B57F-E622EAF4B3D9}">
      <dsp:nvSpPr>
        <dsp:cNvPr id="0" name=""/>
        <dsp:cNvSpPr/>
      </dsp:nvSpPr>
      <dsp:spPr>
        <a:xfrm>
          <a:off x="3827368" y="1889133"/>
          <a:ext cx="201558" cy="3214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3827368" y="1953431"/>
        <a:ext cx="141091" cy="192895"/>
      </dsp:txXfrm>
    </dsp:sp>
    <dsp:sp modelId="{12B06ED8-3A52-4B6C-8F5D-03D3E2E55573}">
      <dsp:nvSpPr>
        <dsp:cNvPr id="0" name=""/>
        <dsp:cNvSpPr/>
      </dsp:nvSpPr>
      <dsp:spPr>
        <a:xfrm>
          <a:off x="4124002" y="1458903"/>
          <a:ext cx="1181952" cy="1181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Y características de la mercancía </a:t>
          </a:r>
        </a:p>
      </dsp:txBody>
      <dsp:txXfrm>
        <a:off x="4297095" y="1631996"/>
        <a:ext cx="835766" cy="835766"/>
      </dsp:txXfrm>
    </dsp:sp>
    <dsp:sp modelId="{1D9ED399-1687-469F-8016-9B0697574DF3}">
      <dsp:nvSpPr>
        <dsp:cNvPr id="0" name=""/>
        <dsp:cNvSpPr/>
      </dsp:nvSpPr>
      <dsp:spPr>
        <a:xfrm rot="5400000">
          <a:off x="3170142" y="2546359"/>
          <a:ext cx="201558" cy="3214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3200376" y="2580424"/>
        <a:ext cx="141091" cy="192895"/>
      </dsp:txXfrm>
    </dsp:sp>
    <dsp:sp modelId="{FB8CB9EC-C694-4200-A24B-D289CE51D38C}">
      <dsp:nvSpPr>
        <dsp:cNvPr id="0" name=""/>
        <dsp:cNvSpPr/>
      </dsp:nvSpPr>
      <dsp:spPr>
        <a:xfrm>
          <a:off x="2679945" y="2902959"/>
          <a:ext cx="1181952" cy="1181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Su origen, valor, clasificación arancelaria</a:t>
          </a:r>
        </a:p>
      </dsp:txBody>
      <dsp:txXfrm>
        <a:off x="2853038" y="3076052"/>
        <a:ext cx="835766" cy="835766"/>
      </dsp:txXfrm>
    </dsp:sp>
    <dsp:sp modelId="{8C267D79-1B4F-4BE9-B6BD-241DBBCA6798}">
      <dsp:nvSpPr>
        <dsp:cNvPr id="0" name=""/>
        <dsp:cNvSpPr/>
      </dsp:nvSpPr>
      <dsp:spPr>
        <a:xfrm rot="10800000">
          <a:off x="2512916" y="1889133"/>
          <a:ext cx="201558" cy="3214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 rot="10800000">
        <a:off x="2573383" y="1953431"/>
        <a:ext cx="141091" cy="192895"/>
      </dsp:txXfrm>
    </dsp:sp>
    <dsp:sp modelId="{8EE4B3F3-C84A-4B19-90E7-DB3A0EADC1D6}">
      <dsp:nvSpPr>
        <dsp:cNvPr id="0" name=""/>
        <dsp:cNvSpPr/>
      </dsp:nvSpPr>
      <dsp:spPr>
        <a:xfrm>
          <a:off x="1235889" y="1458903"/>
          <a:ext cx="1181952" cy="1181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Y cumplimiento de la legislación aduanera</a:t>
          </a:r>
        </a:p>
      </dsp:txBody>
      <dsp:txXfrm>
        <a:off x="1408982" y="1631996"/>
        <a:ext cx="835766" cy="835766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632070" y="1664341"/>
          <a:ext cx="1277704" cy="1277704"/>
        </a:xfrm>
        <a:prstGeom prst="ellipse">
          <a:avLst/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menaje</a:t>
          </a:r>
        </a:p>
      </dsp:txBody>
      <dsp:txXfrm>
        <a:off x="2819185" y="1851456"/>
        <a:ext cx="903474" cy="903474"/>
      </dsp:txXfrm>
    </dsp:sp>
    <dsp:sp modelId="{F8D58DF7-A7D7-47AC-A83B-AF5619634CE7}">
      <dsp:nvSpPr>
        <dsp:cNvPr id="0" name=""/>
        <dsp:cNvSpPr/>
      </dsp:nvSpPr>
      <dsp:spPr>
        <a:xfrm rot="16200000">
          <a:off x="3078278" y="1454118"/>
          <a:ext cx="385288" cy="35156"/>
        </a:xfrm>
        <a:custGeom>
          <a:avLst/>
          <a:gdLst/>
          <a:ahLst/>
          <a:cxnLst/>
          <a:rect l="0" t="0" r="0" b="0"/>
          <a:pathLst>
            <a:path>
              <a:moveTo>
                <a:pt x="0" y="17578"/>
              </a:moveTo>
              <a:lnTo>
                <a:pt x="385288" y="17578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1290" y="1462064"/>
        <a:ext cx="19264" cy="19264"/>
      </dsp:txXfrm>
    </dsp:sp>
    <dsp:sp modelId="{80ED9751-B0C3-4336-8210-957574068AE6}">
      <dsp:nvSpPr>
        <dsp:cNvPr id="0" name=""/>
        <dsp:cNvSpPr/>
      </dsp:nvSpPr>
      <dsp:spPr>
        <a:xfrm>
          <a:off x="2632070" y="1348"/>
          <a:ext cx="1277704" cy="1277704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Conjunto de muebles </a:t>
          </a:r>
          <a:r>
            <a:rPr lang="es-CO" sz="1400" kern="1200" dirty="0"/>
            <a:t>o enseres </a:t>
          </a:r>
          <a:endParaRPr lang="es-ES" sz="1400" kern="1200" dirty="0"/>
        </a:p>
      </dsp:txBody>
      <dsp:txXfrm>
        <a:off x="2819185" y="188463"/>
        <a:ext cx="903474" cy="903474"/>
      </dsp:txXfrm>
    </dsp:sp>
    <dsp:sp modelId="{CDD74686-7607-4E8A-8C50-39CCA69D936D}">
      <dsp:nvSpPr>
        <dsp:cNvPr id="0" name=""/>
        <dsp:cNvSpPr/>
      </dsp:nvSpPr>
      <dsp:spPr>
        <a:xfrm rot="1800000">
          <a:off x="3798375" y="2701363"/>
          <a:ext cx="385288" cy="35156"/>
        </a:xfrm>
        <a:custGeom>
          <a:avLst/>
          <a:gdLst/>
          <a:ahLst/>
          <a:cxnLst/>
          <a:rect l="0" t="0" r="0" b="0"/>
          <a:pathLst>
            <a:path>
              <a:moveTo>
                <a:pt x="0" y="17578"/>
              </a:moveTo>
              <a:lnTo>
                <a:pt x="385288" y="17578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981387" y="2709309"/>
        <a:ext cx="19264" cy="19264"/>
      </dsp:txXfrm>
    </dsp:sp>
    <dsp:sp modelId="{365D810D-C263-4446-86B5-B349EC7924DF}">
      <dsp:nvSpPr>
        <dsp:cNvPr id="0" name=""/>
        <dsp:cNvSpPr/>
      </dsp:nvSpPr>
      <dsp:spPr>
        <a:xfrm>
          <a:off x="4072264" y="2495837"/>
          <a:ext cx="1277704" cy="1277704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De un ciudadano colombiano que se</a:t>
          </a:r>
          <a:endParaRPr lang="es-ES" sz="1400" kern="1200" dirty="0"/>
        </a:p>
      </dsp:txBody>
      <dsp:txXfrm>
        <a:off x="4259379" y="2682952"/>
        <a:ext cx="903474" cy="903474"/>
      </dsp:txXfrm>
    </dsp:sp>
    <dsp:sp modelId="{E08CB60F-287A-41B8-9597-EA10040D7090}">
      <dsp:nvSpPr>
        <dsp:cNvPr id="0" name=""/>
        <dsp:cNvSpPr/>
      </dsp:nvSpPr>
      <dsp:spPr>
        <a:xfrm rot="9000000">
          <a:off x="2358181" y="2701363"/>
          <a:ext cx="385288" cy="35156"/>
        </a:xfrm>
        <a:custGeom>
          <a:avLst/>
          <a:gdLst/>
          <a:ahLst/>
          <a:cxnLst/>
          <a:rect l="0" t="0" r="0" b="0"/>
          <a:pathLst>
            <a:path>
              <a:moveTo>
                <a:pt x="0" y="17578"/>
              </a:moveTo>
              <a:lnTo>
                <a:pt x="385288" y="17578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541193" y="2709309"/>
        <a:ext cx="19264" cy="19264"/>
      </dsp:txXfrm>
    </dsp:sp>
    <dsp:sp modelId="{EFF831E9-821B-4A29-95CB-B3BC6D551D9D}">
      <dsp:nvSpPr>
        <dsp:cNvPr id="0" name=""/>
        <dsp:cNvSpPr/>
      </dsp:nvSpPr>
      <dsp:spPr>
        <a:xfrm>
          <a:off x="1191876" y="2495837"/>
          <a:ext cx="1277704" cy="1277704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Encuentra en el extranjero </a:t>
          </a:r>
          <a:r>
            <a:rPr lang="es-CO" sz="1400" kern="1200"/>
            <a:t>y volverá </a:t>
          </a:r>
          <a:endParaRPr lang="es-ES" sz="1400" kern="1200" dirty="0"/>
        </a:p>
      </dsp:txBody>
      <dsp:txXfrm>
        <a:off x="1378991" y="2682952"/>
        <a:ext cx="903474" cy="90347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770172" y="1317840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Operaciones</a:t>
          </a:r>
          <a:r>
            <a:rPr lang="es-ES" sz="1000" kern="1200" baseline="0" dirty="0"/>
            <a:t> de cambio</a:t>
          </a:r>
          <a:endParaRPr lang="es-ES" sz="1000" kern="1200" dirty="0"/>
        </a:p>
      </dsp:txBody>
      <dsp:txXfrm>
        <a:off x="2916838" y="1464506"/>
        <a:ext cx="708168" cy="708168"/>
      </dsp:txXfrm>
    </dsp:sp>
    <dsp:sp modelId="{F8D58DF7-A7D7-47AC-A83B-AF5619634CE7}">
      <dsp:nvSpPr>
        <dsp:cNvPr id="0" name=""/>
        <dsp:cNvSpPr/>
      </dsp:nvSpPr>
      <dsp:spPr>
        <a:xfrm rot="16200000">
          <a:off x="3119739" y="1152878"/>
          <a:ext cx="302366" cy="27556"/>
        </a:xfrm>
        <a:custGeom>
          <a:avLst/>
          <a:gdLst/>
          <a:ahLst/>
          <a:cxnLst/>
          <a:rect l="0" t="0" r="0" b="0"/>
          <a:pathLst>
            <a:path>
              <a:moveTo>
                <a:pt x="0" y="13778"/>
              </a:moveTo>
              <a:lnTo>
                <a:pt x="302366" y="13778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3363" y="1159097"/>
        <a:ext cx="15118" cy="15118"/>
      </dsp:txXfrm>
    </dsp:sp>
    <dsp:sp modelId="{80ED9751-B0C3-4336-8210-957574068AE6}">
      <dsp:nvSpPr>
        <dsp:cNvPr id="0" name=""/>
        <dsp:cNvSpPr/>
      </dsp:nvSpPr>
      <dsp:spPr>
        <a:xfrm>
          <a:off x="2770172" y="13972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Compra o venta de</a:t>
          </a:r>
          <a:endParaRPr lang="es-ES" sz="1000" kern="1200" dirty="0"/>
        </a:p>
      </dsp:txBody>
      <dsp:txXfrm>
        <a:off x="2916838" y="160638"/>
        <a:ext cx="708168" cy="708168"/>
      </dsp:txXfrm>
    </dsp:sp>
    <dsp:sp modelId="{CDD74686-7607-4E8A-8C50-39CCA69D936D}">
      <dsp:nvSpPr>
        <dsp:cNvPr id="0" name=""/>
        <dsp:cNvSpPr/>
      </dsp:nvSpPr>
      <dsp:spPr>
        <a:xfrm>
          <a:off x="3771672" y="1804812"/>
          <a:ext cx="302366" cy="27556"/>
        </a:xfrm>
        <a:custGeom>
          <a:avLst/>
          <a:gdLst/>
          <a:ahLst/>
          <a:cxnLst/>
          <a:rect l="0" t="0" r="0" b="0"/>
          <a:pathLst>
            <a:path>
              <a:moveTo>
                <a:pt x="0" y="13778"/>
              </a:moveTo>
              <a:lnTo>
                <a:pt x="302366" y="13778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915297" y="1811031"/>
        <a:ext cx="15118" cy="15118"/>
      </dsp:txXfrm>
    </dsp:sp>
    <dsp:sp modelId="{365D810D-C263-4446-86B5-B349EC7924DF}">
      <dsp:nvSpPr>
        <dsp:cNvPr id="0" name=""/>
        <dsp:cNvSpPr/>
      </dsp:nvSpPr>
      <dsp:spPr>
        <a:xfrm>
          <a:off x="4074039" y="1317840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Divisas efectivo o cheque </a:t>
          </a:r>
          <a:endParaRPr lang="es-ES" sz="1000" kern="1200" dirty="0"/>
        </a:p>
      </dsp:txBody>
      <dsp:txXfrm>
        <a:off x="4220705" y="1464506"/>
        <a:ext cx="708168" cy="708168"/>
      </dsp:txXfrm>
    </dsp:sp>
    <dsp:sp modelId="{C0435CFA-F068-41C8-9BA0-9435A1ECF189}">
      <dsp:nvSpPr>
        <dsp:cNvPr id="0" name=""/>
        <dsp:cNvSpPr/>
      </dsp:nvSpPr>
      <dsp:spPr>
        <a:xfrm rot="5400000">
          <a:off x="3119739" y="2456745"/>
          <a:ext cx="302366" cy="27556"/>
        </a:xfrm>
        <a:custGeom>
          <a:avLst/>
          <a:gdLst/>
          <a:ahLst/>
          <a:cxnLst/>
          <a:rect l="0" t="0" r="0" b="0"/>
          <a:pathLst>
            <a:path>
              <a:moveTo>
                <a:pt x="0" y="13778"/>
              </a:moveTo>
              <a:lnTo>
                <a:pt x="302366" y="13778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3363" y="2462965"/>
        <a:ext cx="15118" cy="15118"/>
      </dsp:txXfrm>
    </dsp:sp>
    <dsp:sp modelId="{2B2CFFC9-6A41-47A2-8297-83CE42FCCAEF}">
      <dsp:nvSpPr>
        <dsp:cNvPr id="0" name=""/>
        <dsp:cNvSpPr/>
      </dsp:nvSpPr>
      <dsp:spPr>
        <a:xfrm>
          <a:off x="2770172" y="2621707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Realizada con profesionales </a:t>
          </a:r>
          <a:endParaRPr lang="es-ES" sz="1000" kern="1200" dirty="0"/>
        </a:p>
      </dsp:txBody>
      <dsp:txXfrm>
        <a:off x="2916838" y="2768373"/>
        <a:ext cx="708168" cy="708168"/>
      </dsp:txXfrm>
    </dsp:sp>
    <dsp:sp modelId="{E08CB60F-287A-41B8-9597-EA10040D7090}">
      <dsp:nvSpPr>
        <dsp:cNvPr id="0" name=""/>
        <dsp:cNvSpPr/>
      </dsp:nvSpPr>
      <dsp:spPr>
        <a:xfrm rot="10800000">
          <a:off x="2467805" y="1804812"/>
          <a:ext cx="302366" cy="27556"/>
        </a:xfrm>
        <a:custGeom>
          <a:avLst/>
          <a:gdLst/>
          <a:ahLst/>
          <a:cxnLst/>
          <a:rect l="0" t="0" r="0" b="0"/>
          <a:pathLst>
            <a:path>
              <a:moveTo>
                <a:pt x="0" y="13778"/>
              </a:moveTo>
              <a:lnTo>
                <a:pt x="302366" y="13778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611429" y="1811031"/>
        <a:ext cx="15118" cy="15118"/>
      </dsp:txXfrm>
    </dsp:sp>
    <dsp:sp modelId="{EFF831E9-821B-4A29-95CB-B3BC6D551D9D}">
      <dsp:nvSpPr>
        <dsp:cNvPr id="0" name=""/>
        <dsp:cNvSpPr/>
      </dsp:nvSpPr>
      <dsp:spPr>
        <a:xfrm>
          <a:off x="1466304" y="1317840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Presentar una declaración de cambio </a:t>
          </a:r>
          <a:endParaRPr lang="es-ES" sz="1000" kern="1200" dirty="0"/>
        </a:p>
      </dsp:txBody>
      <dsp:txXfrm>
        <a:off x="1612970" y="1464506"/>
        <a:ext cx="708168" cy="708168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486A0-062D-4D17-A54B-0630AF0E865C}">
      <dsp:nvSpPr>
        <dsp:cNvPr id="0" name=""/>
        <dsp:cNvSpPr/>
      </dsp:nvSpPr>
      <dsp:spPr>
        <a:xfrm>
          <a:off x="1922655" y="935591"/>
          <a:ext cx="2330773" cy="233077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Paraíso fiscal</a:t>
          </a:r>
        </a:p>
      </dsp:txBody>
      <dsp:txXfrm>
        <a:off x="2263989" y="1276925"/>
        <a:ext cx="1648105" cy="1648105"/>
      </dsp:txXfrm>
    </dsp:sp>
    <dsp:sp modelId="{CC9BFBE8-2A02-44CC-88C1-6F378EBF74F2}">
      <dsp:nvSpPr>
        <dsp:cNvPr id="0" name=""/>
        <dsp:cNvSpPr/>
      </dsp:nvSpPr>
      <dsp:spPr>
        <a:xfrm>
          <a:off x="2505349" y="416"/>
          <a:ext cx="1165386" cy="1165386"/>
        </a:xfrm>
        <a:prstGeom prst="ellipse">
          <a:avLst/>
        </a:prstGeom>
        <a:solidFill>
          <a:schemeClr val="accent3">
            <a:alpha val="50000"/>
            <a:hueOff val="-654787"/>
            <a:satOff val="-717"/>
            <a:lumOff val="-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Países con bajos impuestos</a:t>
          </a:r>
          <a:endParaRPr lang="es-ES" sz="1200" kern="1200" dirty="0"/>
        </a:p>
      </dsp:txBody>
      <dsp:txXfrm>
        <a:off x="2676016" y="171083"/>
        <a:ext cx="824052" cy="824052"/>
      </dsp:txXfrm>
    </dsp:sp>
    <dsp:sp modelId="{8FAAEA9E-C17D-4787-9DB4-366AED37F005}">
      <dsp:nvSpPr>
        <dsp:cNvPr id="0" name=""/>
        <dsp:cNvSpPr/>
      </dsp:nvSpPr>
      <dsp:spPr>
        <a:xfrm>
          <a:off x="4023218" y="1518285"/>
          <a:ext cx="1165386" cy="1165386"/>
        </a:xfrm>
        <a:prstGeom prst="ellipse">
          <a:avLst/>
        </a:prstGeom>
        <a:solidFill>
          <a:schemeClr val="accent3">
            <a:alpha val="50000"/>
            <a:hueOff val="-1309574"/>
            <a:satOff val="-1435"/>
            <a:lumOff val="-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Únicamente para compañías extranjeras </a:t>
          </a:r>
          <a:endParaRPr lang="es-ES" sz="1200" kern="1200" dirty="0"/>
        </a:p>
      </dsp:txBody>
      <dsp:txXfrm>
        <a:off x="4193885" y="1688952"/>
        <a:ext cx="824052" cy="824052"/>
      </dsp:txXfrm>
    </dsp:sp>
    <dsp:sp modelId="{0987D269-82C0-4977-B6BD-DFE6A7CE3C4C}">
      <dsp:nvSpPr>
        <dsp:cNvPr id="0" name=""/>
        <dsp:cNvSpPr/>
      </dsp:nvSpPr>
      <dsp:spPr>
        <a:xfrm>
          <a:off x="2505349" y="3036154"/>
          <a:ext cx="1165386" cy="1165386"/>
        </a:xfrm>
        <a:prstGeom prst="ellipse">
          <a:avLst/>
        </a:prstGeom>
        <a:solidFill>
          <a:schemeClr val="accent3">
            <a:alpha val="50000"/>
            <a:hueOff val="-1964360"/>
            <a:satOff val="-2152"/>
            <a:lumOff val="-147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Establecidas en esos países </a:t>
          </a:r>
          <a:endParaRPr lang="es-ES" sz="1200" kern="1200" dirty="0"/>
        </a:p>
      </dsp:txBody>
      <dsp:txXfrm>
        <a:off x="2676016" y="3206821"/>
        <a:ext cx="824052" cy="824052"/>
      </dsp:txXfrm>
    </dsp:sp>
    <dsp:sp modelId="{3A58CF8F-18DD-4E29-A1D2-DF1F8254F25C}">
      <dsp:nvSpPr>
        <dsp:cNvPr id="0" name=""/>
        <dsp:cNvSpPr/>
      </dsp:nvSpPr>
      <dsp:spPr>
        <a:xfrm>
          <a:off x="987480" y="1518285"/>
          <a:ext cx="1165386" cy="1165386"/>
        </a:xfrm>
        <a:prstGeom prst="ellipse">
          <a:avLst/>
        </a:prstGeom>
        <a:solidFill>
          <a:schemeClr val="accent3">
            <a:alpha val="50000"/>
            <a:hueOff val="-2619147"/>
            <a:satOff val="-2870"/>
            <a:lumOff val="-19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Usados para atraer monedas extranjeras </a:t>
          </a:r>
          <a:endParaRPr lang="es-ES" sz="1200" kern="1200" dirty="0"/>
        </a:p>
      </dsp:txBody>
      <dsp:txXfrm>
        <a:off x="1158147" y="1688952"/>
        <a:ext cx="824052" cy="82405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486A0-062D-4D17-A54B-0630AF0E865C}">
      <dsp:nvSpPr>
        <dsp:cNvPr id="0" name=""/>
        <dsp:cNvSpPr/>
      </dsp:nvSpPr>
      <dsp:spPr>
        <a:xfrm>
          <a:off x="1922655" y="935591"/>
          <a:ext cx="2330773" cy="233077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Potestad aduanera</a:t>
          </a:r>
        </a:p>
      </dsp:txBody>
      <dsp:txXfrm>
        <a:off x="2263989" y="1276925"/>
        <a:ext cx="1648105" cy="1648105"/>
      </dsp:txXfrm>
    </dsp:sp>
    <dsp:sp modelId="{CC9BFBE8-2A02-44CC-88C1-6F378EBF74F2}">
      <dsp:nvSpPr>
        <dsp:cNvPr id="0" name=""/>
        <dsp:cNvSpPr/>
      </dsp:nvSpPr>
      <dsp:spPr>
        <a:xfrm>
          <a:off x="2505349" y="416"/>
          <a:ext cx="1165386" cy="116538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Derecho de DIAN para controlar </a:t>
          </a:r>
          <a:endParaRPr lang="es-ES" sz="1300" kern="1200" dirty="0"/>
        </a:p>
      </dsp:txBody>
      <dsp:txXfrm>
        <a:off x="2676016" y="171083"/>
        <a:ext cx="824052" cy="824052"/>
      </dsp:txXfrm>
    </dsp:sp>
    <dsp:sp modelId="{8FAAEA9E-C17D-4787-9DB4-366AED37F005}">
      <dsp:nvSpPr>
        <dsp:cNvPr id="0" name=""/>
        <dsp:cNvSpPr/>
      </dsp:nvSpPr>
      <dsp:spPr>
        <a:xfrm>
          <a:off x="4023218" y="1518285"/>
          <a:ext cx="1165386" cy="116538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El ingreso, permanecía, traslado y salida</a:t>
          </a:r>
        </a:p>
      </dsp:txBody>
      <dsp:txXfrm>
        <a:off x="4193885" y="1688952"/>
        <a:ext cx="824052" cy="824052"/>
      </dsp:txXfrm>
    </dsp:sp>
    <dsp:sp modelId="{0987D269-82C0-4977-B6BD-DFE6A7CE3C4C}">
      <dsp:nvSpPr>
        <dsp:cNvPr id="0" name=""/>
        <dsp:cNvSpPr/>
      </dsp:nvSpPr>
      <dsp:spPr>
        <a:xfrm>
          <a:off x="2505349" y="3036154"/>
          <a:ext cx="1165386" cy="116538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De mercancía o unidades de carga</a:t>
          </a:r>
        </a:p>
      </dsp:txBody>
      <dsp:txXfrm>
        <a:off x="2676016" y="3206821"/>
        <a:ext cx="824052" cy="824052"/>
      </dsp:txXfrm>
    </dsp:sp>
    <dsp:sp modelId="{3A58CF8F-18DD-4E29-A1D2-DF1F8254F25C}">
      <dsp:nvSpPr>
        <dsp:cNvPr id="0" name=""/>
        <dsp:cNvSpPr/>
      </dsp:nvSpPr>
      <dsp:spPr>
        <a:xfrm>
          <a:off x="987480" y="1518285"/>
          <a:ext cx="1165386" cy="1165386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Hacia y desde el territorio nacional</a:t>
          </a:r>
        </a:p>
      </dsp:txBody>
      <dsp:txXfrm>
        <a:off x="1158147" y="1688952"/>
        <a:ext cx="824052" cy="82405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486A0-062D-4D17-A54B-0630AF0E865C}">
      <dsp:nvSpPr>
        <dsp:cNvPr id="0" name=""/>
        <dsp:cNvSpPr/>
      </dsp:nvSpPr>
      <dsp:spPr>
        <a:xfrm>
          <a:off x="1738772" y="1148355"/>
          <a:ext cx="2409277" cy="240927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Planilla de envió</a:t>
          </a:r>
        </a:p>
      </dsp:txBody>
      <dsp:txXfrm>
        <a:off x="2091602" y="1501185"/>
        <a:ext cx="1703617" cy="1703617"/>
      </dsp:txXfrm>
    </dsp:sp>
    <dsp:sp modelId="{CC9BFBE8-2A02-44CC-88C1-6F378EBF74F2}">
      <dsp:nvSpPr>
        <dsp:cNvPr id="0" name=""/>
        <dsp:cNvSpPr/>
      </dsp:nvSpPr>
      <dsp:spPr>
        <a:xfrm>
          <a:off x="2341092" y="183214"/>
          <a:ext cx="1204638" cy="1204638"/>
        </a:xfrm>
        <a:prstGeom prst="ellipse">
          <a:avLst/>
        </a:prstGeom>
        <a:solidFill>
          <a:schemeClr val="accent4">
            <a:alpha val="50000"/>
            <a:hueOff val="2992542"/>
            <a:satOff val="-7531"/>
            <a:lumOff val="320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Registro de autorización</a:t>
          </a:r>
        </a:p>
      </dsp:txBody>
      <dsp:txXfrm>
        <a:off x="2517507" y="359629"/>
        <a:ext cx="851808" cy="851808"/>
      </dsp:txXfrm>
    </dsp:sp>
    <dsp:sp modelId="{0987D269-82C0-4977-B6BD-DFE6A7CE3C4C}">
      <dsp:nvSpPr>
        <dsp:cNvPr id="0" name=""/>
        <dsp:cNvSpPr/>
      </dsp:nvSpPr>
      <dsp:spPr>
        <a:xfrm>
          <a:off x="3698552" y="2534404"/>
          <a:ext cx="1204638" cy="1204638"/>
        </a:xfrm>
        <a:prstGeom prst="ellipse">
          <a:avLst/>
        </a:prstGeom>
        <a:solidFill>
          <a:schemeClr val="accent4">
            <a:alpha val="50000"/>
            <a:hueOff val="5985083"/>
            <a:satOff val="-15063"/>
            <a:lumOff val="640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Para el traslado de carga de un</a:t>
          </a:r>
        </a:p>
      </dsp:txBody>
      <dsp:txXfrm>
        <a:off x="3874967" y="2710819"/>
        <a:ext cx="851808" cy="851808"/>
      </dsp:txXfrm>
    </dsp:sp>
    <dsp:sp modelId="{3A58CF8F-18DD-4E29-A1D2-DF1F8254F25C}">
      <dsp:nvSpPr>
        <dsp:cNvPr id="0" name=""/>
        <dsp:cNvSpPr/>
      </dsp:nvSpPr>
      <dsp:spPr>
        <a:xfrm>
          <a:off x="983631" y="2534404"/>
          <a:ext cx="1204638" cy="1204638"/>
        </a:xfrm>
        <a:prstGeom prst="ellipse">
          <a:avLst/>
        </a:prstGeom>
        <a:solidFill>
          <a:schemeClr val="accent4">
            <a:alpha val="50000"/>
            <a:hueOff val="8977625"/>
            <a:satOff val="-22594"/>
            <a:lumOff val="960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Lugar a otro en la misma jurisdicción</a:t>
          </a:r>
        </a:p>
      </dsp:txBody>
      <dsp:txXfrm>
        <a:off x="1160046" y="2710819"/>
        <a:ext cx="851808" cy="851808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836860" y="1367919"/>
          <a:ext cx="1039050" cy="1039050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Principio de favorabilidad</a:t>
          </a:r>
        </a:p>
      </dsp:txBody>
      <dsp:txXfrm>
        <a:off x="2989025" y="1520084"/>
        <a:ext cx="734720" cy="734720"/>
      </dsp:txXfrm>
    </dsp:sp>
    <dsp:sp modelId="{F8D58DF7-A7D7-47AC-A83B-AF5619634CE7}">
      <dsp:nvSpPr>
        <dsp:cNvPr id="0" name=""/>
        <dsp:cNvSpPr/>
      </dsp:nvSpPr>
      <dsp:spPr>
        <a:xfrm rot="16200000">
          <a:off x="3199379" y="1196982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348535" y="1203063"/>
        <a:ext cx="15700" cy="15700"/>
      </dsp:txXfrm>
    </dsp:sp>
    <dsp:sp modelId="{80ED9751-B0C3-4336-8210-957574068AE6}">
      <dsp:nvSpPr>
        <dsp:cNvPr id="0" name=""/>
        <dsp:cNvSpPr/>
      </dsp:nvSpPr>
      <dsp:spPr>
        <a:xfrm>
          <a:off x="2836860" y="14857"/>
          <a:ext cx="1039050" cy="1039050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Oportunidad para demostrar </a:t>
          </a:r>
          <a:endParaRPr lang="es-ES" sz="1000" kern="1200" dirty="0"/>
        </a:p>
      </dsp:txBody>
      <dsp:txXfrm>
        <a:off x="2989025" y="167022"/>
        <a:ext cx="734720" cy="734720"/>
      </dsp:txXfrm>
    </dsp:sp>
    <dsp:sp modelId="{CDD74686-7607-4E8A-8C50-39CCA69D936D}">
      <dsp:nvSpPr>
        <dsp:cNvPr id="0" name=""/>
        <dsp:cNvSpPr/>
      </dsp:nvSpPr>
      <dsp:spPr>
        <a:xfrm>
          <a:off x="3875911" y="1873514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025067" y="1879594"/>
        <a:ext cx="15700" cy="15700"/>
      </dsp:txXfrm>
    </dsp:sp>
    <dsp:sp modelId="{365D810D-C263-4446-86B5-B349EC7924DF}">
      <dsp:nvSpPr>
        <dsp:cNvPr id="0" name=""/>
        <dsp:cNvSpPr/>
      </dsp:nvSpPr>
      <dsp:spPr>
        <a:xfrm>
          <a:off x="4189923" y="1367919"/>
          <a:ext cx="1039050" cy="1039050"/>
        </a:xfrm>
        <a:prstGeom prst="ellipse">
          <a:avLst/>
        </a:prstGeom>
        <a:solidFill>
          <a:schemeClr val="accent5">
            <a:shade val="80000"/>
            <a:hueOff val="-26780"/>
            <a:satOff val="529"/>
            <a:lumOff val="695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Un error de buena fe antes </a:t>
          </a:r>
          <a:endParaRPr lang="es-ES" sz="1000" kern="1200" dirty="0"/>
        </a:p>
      </dsp:txBody>
      <dsp:txXfrm>
        <a:off x="4342088" y="1520084"/>
        <a:ext cx="734720" cy="734720"/>
      </dsp:txXfrm>
    </dsp:sp>
    <dsp:sp modelId="{C0435CFA-F068-41C8-9BA0-9435A1ECF189}">
      <dsp:nvSpPr>
        <dsp:cNvPr id="0" name=""/>
        <dsp:cNvSpPr/>
      </dsp:nvSpPr>
      <dsp:spPr>
        <a:xfrm rot="5400000">
          <a:off x="3199379" y="2550045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348535" y="2556126"/>
        <a:ext cx="15700" cy="15700"/>
      </dsp:txXfrm>
    </dsp:sp>
    <dsp:sp modelId="{2B2CFFC9-6A41-47A2-8297-83CE42FCCAEF}">
      <dsp:nvSpPr>
        <dsp:cNvPr id="0" name=""/>
        <dsp:cNvSpPr/>
      </dsp:nvSpPr>
      <dsp:spPr>
        <a:xfrm>
          <a:off x="2836860" y="2720982"/>
          <a:ext cx="1039050" cy="1039050"/>
        </a:xfrm>
        <a:prstGeom prst="ellipse">
          <a:avLst/>
        </a:prstGeom>
        <a:solidFill>
          <a:schemeClr val="accent5">
            <a:shade val="80000"/>
            <a:hueOff val="-53560"/>
            <a:satOff val="1057"/>
            <a:lumOff val="139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De determinar la situación legal</a:t>
          </a:r>
          <a:endParaRPr lang="es-ES" sz="1000" kern="1200" dirty="0"/>
        </a:p>
      </dsp:txBody>
      <dsp:txXfrm>
        <a:off x="2989025" y="2873147"/>
        <a:ext cx="734720" cy="734720"/>
      </dsp:txXfrm>
    </dsp:sp>
    <dsp:sp modelId="{E08CB60F-287A-41B8-9597-EA10040D7090}">
      <dsp:nvSpPr>
        <dsp:cNvPr id="0" name=""/>
        <dsp:cNvSpPr/>
      </dsp:nvSpPr>
      <dsp:spPr>
        <a:xfrm rot="10800000">
          <a:off x="2522848" y="1873514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672004" y="1879594"/>
        <a:ext cx="15700" cy="15700"/>
      </dsp:txXfrm>
    </dsp:sp>
    <dsp:sp modelId="{EFF831E9-821B-4A29-95CB-B3BC6D551D9D}">
      <dsp:nvSpPr>
        <dsp:cNvPr id="0" name=""/>
        <dsp:cNvSpPr/>
      </dsp:nvSpPr>
      <dsp:spPr>
        <a:xfrm>
          <a:off x="1483798" y="1367919"/>
          <a:ext cx="1039050" cy="1039050"/>
        </a:xfrm>
        <a:prstGeom prst="ellipse">
          <a:avLst/>
        </a:prstGeom>
        <a:solidFill>
          <a:schemeClr val="accent5">
            <a:shade val="80000"/>
            <a:hueOff val="-80339"/>
            <a:satOff val="1586"/>
            <a:lumOff val="2087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De la mercancía involucrada</a:t>
          </a:r>
          <a:endParaRPr lang="es-ES" sz="1000" kern="1200" dirty="0"/>
        </a:p>
      </dsp:txBody>
      <dsp:txXfrm>
        <a:off x="1635963" y="1520084"/>
        <a:ext cx="734720" cy="734720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751156" y="1367678"/>
          <a:ext cx="1039532" cy="1039532"/>
        </a:xfrm>
        <a:prstGeom prst="ellipse">
          <a:avLst/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Principio</a:t>
          </a:r>
          <a:r>
            <a:rPr lang="es-ES" sz="1500" kern="1200" baseline="0" dirty="0"/>
            <a:t> de justicia</a:t>
          </a:r>
          <a:endParaRPr lang="es-ES" sz="1500" kern="1200" dirty="0"/>
        </a:p>
      </dsp:txBody>
      <dsp:txXfrm>
        <a:off x="2903392" y="1519914"/>
        <a:ext cx="735060" cy="735060"/>
      </dsp:txXfrm>
    </dsp:sp>
    <dsp:sp modelId="{F8D58DF7-A7D7-47AC-A83B-AF5619634CE7}">
      <dsp:nvSpPr>
        <dsp:cNvPr id="0" name=""/>
        <dsp:cNvSpPr/>
      </dsp:nvSpPr>
      <dsp:spPr>
        <a:xfrm rot="16200000">
          <a:off x="3114170" y="1196625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3084" y="1203089"/>
        <a:ext cx="15675" cy="15675"/>
      </dsp:txXfrm>
    </dsp:sp>
    <dsp:sp modelId="{80ED9751-B0C3-4336-8210-957574068AE6}">
      <dsp:nvSpPr>
        <dsp:cNvPr id="0" name=""/>
        <dsp:cNvSpPr/>
      </dsp:nvSpPr>
      <dsp:spPr>
        <a:xfrm>
          <a:off x="2751156" y="14642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Marco de legalidad que debe</a:t>
          </a:r>
          <a:endParaRPr lang="es-ES" sz="1300" kern="1200" dirty="0"/>
        </a:p>
      </dsp:txBody>
      <dsp:txXfrm>
        <a:off x="2903392" y="166878"/>
        <a:ext cx="735060" cy="735060"/>
      </dsp:txXfrm>
    </dsp:sp>
    <dsp:sp modelId="{CDD74686-7607-4E8A-8C50-39CCA69D936D}">
      <dsp:nvSpPr>
        <dsp:cNvPr id="0" name=""/>
        <dsp:cNvSpPr/>
      </dsp:nvSpPr>
      <dsp:spPr>
        <a:xfrm>
          <a:off x="3790688" y="1873143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939602" y="1879607"/>
        <a:ext cx="15675" cy="15675"/>
      </dsp:txXfrm>
    </dsp:sp>
    <dsp:sp modelId="{365D810D-C263-4446-86B5-B349EC7924DF}">
      <dsp:nvSpPr>
        <dsp:cNvPr id="0" name=""/>
        <dsp:cNvSpPr/>
      </dsp:nvSpPr>
      <dsp:spPr>
        <a:xfrm>
          <a:off x="4104192" y="1367678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Acatar la autoridad aduanera</a:t>
          </a:r>
          <a:endParaRPr lang="es-ES" sz="1300" kern="1200" dirty="0"/>
        </a:p>
      </dsp:txBody>
      <dsp:txXfrm>
        <a:off x="4256428" y="1519914"/>
        <a:ext cx="735060" cy="735060"/>
      </dsp:txXfrm>
    </dsp:sp>
    <dsp:sp modelId="{C0435CFA-F068-41C8-9BA0-9435A1ECF189}">
      <dsp:nvSpPr>
        <dsp:cNvPr id="0" name=""/>
        <dsp:cNvSpPr/>
      </dsp:nvSpPr>
      <dsp:spPr>
        <a:xfrm rot="5400000">
          <a:off x="3114170" y="2549661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3084" y="2556125"/>
        <a:ext cx="15675" cy="15675"/>
      </dsp:txXfrm>
    </dsp:sp>
    <dsp:sp modelId="{2B2CFFC9-6A41-47A2-8297-83CE42FCCAEF}">
      <dsp:nvSpPr>
        <dsp:cNvPr id="0" name=""/>
        <dsp:cNvSpPr/>
      </dsp:nvSpPr>
      <dsp:spPr>
        <a:xfrm>
          <a:off x="2751156" y="2720715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Ya que es un servicio público</a:t>
          </a:r>
          <a:endParaRPr lang="es-ES" sz="1300" kern="1200" dirty="0"/>
        </a:p>
      </dsp:txBody>
      <dsp:txXfrm>
        <a:off x="2903392" y="2872951"/>
        <a:ext cx="735060" cy="735060"/>
      </dsp:txXfrm>
    </dsp:sp>
    <dsp:sp modelId="{E08CB60F-287A-41B8-9597-EA10040D7090}">
      <dsp:nvSpPr>
        <dsp:cNvPr id="0" name=""/>
        <dsp:cNvSpPr/>
      </dsp:nvSpPr>
      <dsp:spPr>
        <a:xfrm rot="10800000">
          <a:off x="2437652" y="1873143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586566" y="1879607"/>
        <a:ext cx="15675" cy="15675"/>
      </dsp:txXfrm>
    </dsp:sp>
    <dsp:sp modelId="{EFF831E9-821B-4A29-95CB-B3BC6D551D9D}">
      <dsp:nvSpPr>
        <dsp:cNvPr id="0" name=""/>
        <dsp:cNvSpPr/>
      </dsp:nvSpPr>
      <dsp:spPr>
        <a:xfrm>
          <a:off x="1398120" y="1367678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Sin que el estado pueda exigir más </a:t>
          </a:r>
          <a:endParaRPr lang="es-ES" sz="1300" kern="1200" dirty="0"/>
        </a:p>
      </dsp:txBody>
      <dsp:txXfrm>
        <a:off x="1550356" y="1519914"/>
        <a:ext cx="735060" cy="735060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770172" y="1317840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Reconocimiento de carga</a:t>
          </a:r>
        </a:p>
      </dsp:txBody>
      <dsp:txXfrm>
        <a:off x="2916838" y="1464506"/>
        <a:ext cx="708168" cy="708168"/>
      </dsp:txXfrm>
    </dsp:sp>
    <dsp:sp modelId="{F8D58DF7-A7D7-47AC-A83B-AF5619634CE7}">
      <dsp:nvSpPr>
        <dsp:cNvPr id="0" name=""/>
        <dsp:cNvSpPr/>
      </dsp:nvSpPr>
      <dsp:spPr>
        <a:xfrm rot="16200000">
          <a:off x="3119739" y="1152878"/>
          <a:ext cx="302366" cy="27556"/>
        </a:xfrm>
        <a:custGeom>
          <a:avLst/>
          <a:gdLst/>
          <a:ahLst/>
          <a:cxnLst/>
          <a:rect l="0" t="0" r="0" b="0"/>
          <a:pathLst>
            <a:path>
              <a:moveTo>
                <a:pt x="0" y="13778"/>
              </a:moveTo>
              <a:lnTo>
                <a:pt x="302366" y="13778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3363" y="1159097"/>
        <a:ext cx="15118" cy="15118"/>
      </dsp:txXfrm>
    </dsp:sp>
    <dsp:sp modelId="{80ED9751-B0C3-4336-8210-957574068AE6}">
      <dsp:nvSpPr>
        <dsp:cNvPr id="0" name=""/>
        <dsp:cNvSpPr/>
      </dsp:nvSpPr>
      <dsp:spPr>
        <a:xfrm>
          <a:off x="2770172" y="13972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Operación realizada por aduanas</a:t>
          </a:r>
        </a:p>
      </dsp:txBody>
      <dsp:txXfrm>
        <a:off x="2916838" y="160638"/>
        <a:ext cx="708168" cy="708168"/>
      </dsp:txXfrm>
    </dsp:sp>
    <dsp:sp modelId="{CDD74686-7607-4E8A-8C50-39CCA69D936D}">
      <dsp:nvSpPr>
        <dsp:cNvPr id="0" name=""/>
        <dsp:cNvSpPr/>
      </dsp:nvSpPr>
      <dsp:spPr>
        <a:xfrm>
          <a:off x="3771672" y="1804812"/>
          <a:ext cx="302366" cy="27556"/>
        </a:xfrm>
        <a:custGeom>
          <a:avLst/>
          <a:gdLst/>
          <a:ahLst/>
          <a:cxnLst/>
          <a:rect l="0" t="0" r="0" b="0"/>
          <a:pathLst>
            <a:path>
              <a:moveTo>
                <a:pt x="0" y="13778"/>
              </a:moveTo>
              <a:lnTo>
                <a:pt x="302366" y="13778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915297" y="1811031"/>
        <a:ext cx="15118" cy="15118"/>
      </dsp:txXfrm>
    </dsp:sp>
    <dsp:sp modelId="{365D810D-C263-4446-86B5-B349EC7924DF}">
      <dsp:nvSpPr>
        <dsp:cNvPr id="0" name=""/>
        <dsp:cNvSpPr/>
      </dsp:nvSpPr>
      <dsp:spPr>
        <a:xfrm>
          <a:off x="4074039" y="1317840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Para verificar </a:t>
          </a:r>
        </a:p>
      </dsp:txBody>
      <dsp:txXfrm>
        <a:off x="4220705" y="1464506"/>
        <a:ext cx="708168" cy="708168"/>
      </dsp:txXfrm>
    </dsp:sp>
    <dsp:sp modelId="{C0435CFA-F068-41C8-9BA0-9435A1ECF189}">
      <dsp:nvSpPr>
        <dsp:cNvPr id="0" name=""/>
        <dsp:cNvSpPr/>
      </dsp:nvSpPr>
      <dsp:spPr>
        <a:xfrm rot="5400000">
          <a:off x="3119739" y="2456745"/>
          <a:ext cx="302366" cy="27556"/>
        </a:xfrm>
        <a:custGeom>
          <a:avLst/>
          <a:gdLst/>
          <a:ahLst/>
          <a:cxnLst/>
          <a:rect l="0" t="0" r="0" b="0"/>
          <a:pathLst>
            <a:path>
              <a:moveTo>
                <a:pt x="0" y="13778"/>
              </a:moveTo>
              <a:lnTo>
                <a:pt x="302366" y="13778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3363" y="2462965"/>
        <a:ext cx="15118" cy="15118"/>
      </dsp:txXfrm>
    </dsp:sp>
    <dsp:sp modelId="{2B2CFFC9-6A41-47A2-8297-83CE42FCCAEF}">
      <dsp:nvSpPr>
        <dsp:cNvPr id="0" name=""/>
        <dsp:cNvSpPr/>
      </dsp:nvSpPr>
      <dsp:spPr>
        <a:xfrm>
          <a:off x="2770172" y="2621707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Peso, numero de bultos y su estado</a:t>
          </a:r>
        </a:p>
      </dsp:txBody>
      <dsp:txXfrm>
        <a:off x="2916838" y="2768373"/>
        <a:ext cx="708168" cy="708168"/>
      </dsp:txXfrm>
    </dsp:sp>
    <dsp:sp modelId="{E08CB60F-287A-41B8-9597-EA10040D7090}">
      <dsp:nvSpPr>
        <dsp:cNvPr id="0" name=""/>
        <dsp:cNvSpPr/>
      </dsp:nvSpPr>
      <dsp:spPr>
        <a:xfrm rot="10800000">
          <a:off x="2467805" y="1804812"/>
          <a:ext cx="302366" cy="27556"/>
        </a:xfrm>
        <a:custGeom>
          <a:avLst/>
          <a:gdLst/>
          <a:ahLst/>
          <a:cxnLst/>
          <a:rect l="0" t="0" r="0" b="0"/>
          <a:pathLst>
            <a:path>
              <a:moveTo>
                <a:pt x="0" y="13778"/>
              </a:moveTo>
              <a:lnTo>
                <a:pt x="302366" y="13778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611429" y="1811031"/>
        <a:ext cx="15118" cy="15118"/>
      </dsp:txXfrm>
    </dsp:sp>
    <dsp:sp modelId="{EFF831E9-821B-4A29-95CB-B3BC6D551D9D}">
      <dsp:nvSpPr>
        <dsp:cNvPr id="0" name=""/>
        <dsp:cNvSpPr/>
      </dsp:nvSpPr>
      <dsp:spPr>
        <a:xfrm>
          <a:off x="1466304" y="1317840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De forma no intrusiva</a:t>
          </a:r>
        </a:p>
      </dsp:txBody>
      <dsp:txXfrm>
        <a:off x="1612970" y="1464506"/>
        <a:ext cx="708168" cy="708168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53FD2-7E21-4AC6-A539-2B96CBBA4297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2">
            <a:shade val="90000"/>
            <a:hueOff val="58901"/>
            <a:satOff val="-14036"/>
            <a:lumOff val="238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1834D-88E9-4D40-BC46-AF10AA482FD1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2">
            <a:shade val="90000"/>
            <a:hueOff val="117802"/>
            <a:satOff val="-28072"/>
            <a:lumOff val="477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8EE88-23E1-4FA1-AF8A-C636435D422A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2">
            <a:shade val="90000"/>
            <a:hueOff val="58901"/>
            <a:satOff val="-14036"/>
            <a:lumOff val="238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C5543-41CB-40E1-983D-364A67E25A88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07C72-7F2F-4586-978F-9497B70DA90A}">
      <dsp:nvSpPr>
        <dsp:cNvPr id="0" name=""/>
        <dsp:cNvSpPr/>
      </dsp:nvSpPr>
      <dsp:spPr>
        <a:xfrm>
          <a:off x="2385322" y="1461011"/>
          <a:ext cx="1602662" cy="1602662"/>
        </a:xfrm>
        <a:prstGeom prst="ellipse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reembarque</a:t>
          </a:r>
        </a:p>
      </dsp:txBody>
      <dsp:txXfrm>
        <a:off x="2620026" y="1695715"/>
        <a:ext cx="1133254" cy="1133254"/>
      </dsp:txXfrm>
    </dsp:sp>
    <dsp:sp modelId="{0808AD68-8E75-4718-94CE-8CE6A37F05B1}">
      <dsp:nvSpPr>
        <dsp:cNvPr id="0" name=""/>
        <dsp:cNvSpPr/>
      </dsp:nvSpPr>
      <dsp:spPr>
        <a:xfrm>
          <a:off x="2625721" y="1351"/>
          <a:ext cx="1121864" cy="1121864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Exportación de mercancía extranjera</a:t>
          </a:r>
          <a:endParaRPr lang="es-ES" sz="1100" kern="1200" dirty="0"/>
        </a:p>
      </dsp:txBody>
      <dsp:txXfrm>
        <a:off x="2790014" y="165644"/>
        <a:ext cx="793278" cy="793278"/>
      </dsp:txXfrm>
    </dsp:sp>
    <dsp:sp modelId="{394C1124-5DB1-49B2-BC73-C27C99466203}">
      <dsp:nvSpPr>
        <dsp:cNvPr id="0" name=""/>
        <dsp:cNvSpPr/>
      </dsp:nvSpPr>
      <dsp:spPr>
        <a:xfrm>
          <a:off x="4325781" y="1701410"/>
          <a:ext cx="1121864" cy="1121864"/>
        </a:xfrm>
        <a:prstGeom prst="ellipse">
          <a:avLst/>
        </a:prstGeom>
        <a:solidFill>
          <a:schemeClr val="accent2">
            <a:shade val="50000"/>
            <a:hueOff val="59805"/>
            <a:satOff val="-15115"/>
            <a:lumOff val="2896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Almacenada en nuestro territorio </a:t>
          </a:r>
          <a:endParaRPr lang="es-ES" sz="1100" kern="1200" dirty="0"/>
        </a:p>
      </dsp:txBody>
      <dsp:txXfrm>
        <a:off x="4490074" y="1865703"/>
        <a:ext cx="793278" cy="793278"/>
      </dsp:txXfrm>
    </dsp:sp>
    <dsp:sp modelId="{F9517CB3-DE31-4AC7-B8EE-C061B4E00740}">
      <dsp:nvSpPr>
        <dsp:cNvPr id="0" name=""/>
        <dsp:cNvSpPr/>
      </dsp:nvSpPr>
      <dsp:spPr>
        <a:xfrm>
          <a:off x="2625721" y="3401470"/>
          <a:ext cx="1121864" cy="1121864"/>
        </a:xfrm>
        <a:prstGeom prst="ellipse">
          <a:avLst/>
        </a:prstGeom>
        <a:solidFill>
          <a:schemeClr val="accent2">
            <a:shade val="50000"/>
            <a:hueOff val="119610"/>
            <a:satOff val="-30231"/>
            <a:lumOff val="579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Aduanero, no sometida a modalidades </a:t>
          </a:r>
          <a:endParaRPr lang="es-ES" sz="1100" kern="1200" dirty="0"/>
        </a:p>
      </dsp:txBody>
      <dsp:txXfrm>
        <a:off x="2790014" y="3565763"/>
        <a:ext cx="793278" cy="793278"/>
      </dsp:txXfrm>
    </dsp:sp>
    <dsp:sp modelId="{90560BD1-EB66-4000-A71B-EC9FE737D3D9}">
      <dsp:nvSpPr>
        <dsp:cNvPr id="0" name=""/>
        <dsp:cNvSpPr/>
      </dsp:nvSpPr>
      <dsp:spPr>
        <a:xfrm>
          <a:off x="925662" y="1701410"/>
          <a:ext cx="1121864" cy="1121864"/>
        </a:xfrm>
        <a:prstGeom prst="ellipse">
          <a:avLst/>
        </a:prstGeom>
        <a:solidFill>
          <a:schemeClr val="accent2">
            <a:shade val="50000"/>
            <a:hueOff val="59805"/>
            <a:satOff val="-15115"/>
            <a:lumOff val="2896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De importación ni </a:t>
          </a:r>
          <a:r>
            <a:rPr lang="es-CO" sz="1100" kern="1200"/>
            <a:t>abandono legal</a:t>
          </a:r>
          <a:endParaRPr lang="es-ES" sz="1100" kern="1200" dirty="0"/>
        </a:p>
      </dsp:txBody>
      <dsp:txXfrm>
        <a:off x="1089955" y="1865703"/>
        <a:ext cx="793278" cy="793278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53FD2-7E21-4AC6-A539-2B96CBBA4297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1834D-88E9-4D40-BC46-AF10AA482FD1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8EE88-23E1-4FA1-AF8A-C636435D422A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C5543-41CB-40E1-983D-364A67E25A88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07C72-7F2F-4586-978F-9497B70DA90A}">
      <dsp:nvSpPr>
        <dsp:cNvPr id="0" name=""/>
        <dsp:cNvSpPr/>
      </dsp:nvSpPr>
      <dsp:spPr>
        <a:xfrm>
          <a:off x="2385322" y="1461011"/>
          <a:ext cx="1602662" cy="16026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reembolso</a:t>
          </a:r>
        </a:p>
      </dsp:txBody>
      <dsp:txXfrm>
        <a:off x="2620026" y="1695715"/>
        <a:ext cx="1133254" cy="1133254"/>
      </dsp:txXfrm>
    </dsp:sp>
    <dsp:sp modelId="{0808AD68-8E75-4718-94CE-8CE6A37F05B1}">
      <dsp:nvSpPr>
        <dsp:cNvPr id="0" name=""/>
        <dsp:cNvSpPr/>
      </dsp:nvSpPr>
      <dsp:spPr>
        <a:xfrm>
          <a:off x="2625721" y="1351"/>
          <a:ext cx="1121864" cy="11218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Transferencia internacional</a:t>
          </a:r>
          <a:endParaRPr lang="es-ES" sz="1000" kern="1200" dirty="0"/>
        </a:p>
      </dsp:txBody>
      <dsp:txXfrm>
        <a:off x="2790014" y="165644"/>
        <a:ext cx="793278" cy="793278"/>
      </dsp:txXfrm>
    </dsp:sp>
    <dsp:sp modelId="{394C1124-5DB1-49B2-BC73-C27C99466203}">
      <dsp:nvSpPr>
        <dsp:cNvPr id="0" name=""/>
        <dsp:cNvSpPr/>
      </dsp:nvSpPr>
      <dsp:spPr>
        <a:xfrm>
          <a:off x="4325781" y="1701410"/>
          <a:ext cx="1121864" cy="11218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Desde Colombia al extranjero</a:t>
          </a:r>
          <a:endParaRPr lang="es-ES" sz="1000" kern="1200" dirty="0"/>
        </a:p>
      </dsp:txBody>
      <dsp:txXfrm>
        <a:off x="4490074" y="1865703"/>
        <a:ext cx="793278" cy="793278"/>
      </dsp:txXfrm>
    </dsp:sp>
    <dsp:sp modelId="{F9517CB3-DE31-4AC7-B8EE-C061B4E00740}">
      <dsp:nvSpPr>
        <dsp:cNvPr id="0" name=""/>
        <dsp:cNvSpPr/>
      </dsp:nvSpPr>
      <dsp:spPr>
        <a:xfrm>
          <a:off x="2625721" y="3401470"/>
          <a:ext cx="1121864" cy="11218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Por una importación</a:t>
          </a:r>
          <a:endParaRPr lang="es-ES" sz="1000" kern="1200" dirty="0"/>
        </a:p>
      </dsp:txBody>
      <dsp:txXfrm>
        <a:off x="2790014" y="3565763"/>
        <a:ext cx="793278" cy="793278"/>
      </dsp:txXfrm>
    </dsp:sp>
    <dsp:sp modelId="{90560BD1-EB66-4000-A71B-EC9FE737D3D9}">
      <dsp:nvSpPr>
        <dsp:cNvPr id="0" name=""/>
        <dsp:cNvSpPr/>
      </dsp:nvSpPr>
      <dsp:spPr>
        <a:xfrm>
          <a:off x="925662" y="1701410"/>
          <a:ext cx="1121864" cy="11218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Cambia pesos a moneda extranjera</a:t>
          </a:r>
        </a:p>
      </dsp:txBody>
      <dsp:txXfrm>
        <a:off x="1089955" y="1865703"/>
        <a:ext cx="793278" cy="7932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53FD2-7E21-4AC6-A539-2B96CBBA4297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2">
            <a:shade val="90000"/>
            <a:hueOff val="58901"/>
            <a:satOff val="-14036"/>
            <a:lumOff val="238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1834D-88E9-4D40-BC46-AF10AA482FD1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2">
            <a:shade val="90000"/>
            <a:hueOff val="117802"/>
            <a:satOff val="-28072"/>
            <a:lumOff val="477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8EE88-23E1-4FA1-AF8A-C636435D422A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2">
            <a:shade val="90000"/>
            <a:hueOff val="58901"/>
            <a:satOff val="-14036"/>
            <a:lumOff val="238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C5543-41CB-40E1-983D-364A67E25A88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07C72-7F2F-4586-978F-9497B70DA90A}">
      <dsp:nvSpPr>
        <dsp:cNvPr id="0" name=""/>
        <dsp:cNvSpPr/>
      </dsp:nvSpPr>
      <dsp:spPr>
        <a:xfrm>
          <a:off x="2385322" y="1461011"/>
          <a:ext cx="1602662" cy="1602662"/>
        </a:xfrm>
        <a:prstGeom prst="ellipse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aprehensión</a:t>
          </a:r>
        </a:p>
      </dsp:txBody>
      <dsp:txXfrm>
        <a:off x="2620026" y="1695715"/>
        <a:ext cx="1133254" cy="1133254"/>
      </dsp:txXfrm>
    </dsp:sp>
    <dsp:sp modelId="{0808AD68-8E75-4718-94CE-8CE6A37F05B1}">
      <dsp:nvSpPr>
        <dsp:cNvPr id="0" name=""/>
        <dsp:cNvSpPr/>
      </dsp:nvSpPr>
      <dsp:spPr>
        <a:xfrm>
          <a:off x="2625721" y="1351"/>
          <a:ext cx="1121864" cy="1121864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Retención de transporte o unidad de mercancía</a:t>
          </a:r>
        </a:p>
      </dsp:txBody>
      <dsp:txXfrm>
        <a:off x="2790014" y="165644"/>
        <a:ext cx="793278" cy="793278"/>
      </dsp:txXfrm>
    </dsp:sp>
    <dsp:sp modelId="{394C1124-5DB1-49B2-BC73-C27C99466203}">
      <dsp:nvSpPr>
        <dsp:cNvPr id="0" name=""/>
        <dsp:cNvSpPr/>
      </dsp:nvSpPr>
      <dsp:spPr>
        <a:xfrm>
          <a:off x="4325781" y="1701410"/>
          <a:ext cx="1121864" cy="1121864"/>
        </a:xfrm>
        <a:prstGeom prst="ellipse">
          <a:avLst/>
        </a:prstGeom>
        <a:solidFill>
          <a:schemeClr val="accent2">
            <a:shade val="50000"/>
            <a:hueOff val="59805"/>
            <a:satOff val="-15115"/>
            <a:lumOff val="2896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Durante verificación legal para</a:t>
          </a:r>
        </a:p>
      </dsp:txBody>
      <dsp:txXfrm>
        <a:off x="4490074" y="1865703"/>
        <a:ext cx="793278" cy="793278"/>
      </dsp:txXfrm>
    </dsp:sp>
    <dsp:sp modelId="{F9517CB3-DE31-4AC7-B8EE-C061B4E00740}">
      <dsp:nvSpPr>
        <dsp:cNvPr id="0" name=""/>
        <dsp:cNvSpPr/>
      </dsp:nvSpPr>
      <dsp:spPr>
        <a:xfrm>
          <a:off x="2625721" y="3401470"/>
          <a:ext cx="1121864" cy="1121864"/>
        </a:xfrm>
        <a:prstGeom prst="ellipse">
          <a:avLst/>
        </a:prstGeom>
        <a:solidFill>
          <a:schemeClr val="accent2">
            <a:shade val="50000"/>
            <a:hueOff val="119610"/>
            <a:satOff val="-30231"/>
            <a:lumOff val="579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Su introducción, permanencia y circulación</a:t>
          </a:r>
        </a:p>
      </dsp:txBody>
      <dsp:txXfrm>
        <a:off x="2790014" y="3565763"/>
        <a:ext cx="793278" cy="793278"/>
      </dsp:txXfrm>
    </dsp:sp>
    <dsp:sp modelId="{90560BD1-EB66-4000-A71B-EC9FE737D3D9}">
      <dsp:nvSpPr>
        <dsp:cNvPr id="0" name=""/>
        <dsp:cNvSpPr/>
      </dsp:nvSpPr>
      <dsp:spPr>
        <a:xfrm>
          <a:off x="925662" y="1701410"/>
          <a:ext cx="1121864" cy="1121864"/>
        </a:xfrm>
        <a:prstGeom prst="ellipse">
          <a:avLst/>
        </a:prstGeom>
        <a:solidFill>
          <a:schemeClr val="accent2">
            <a:shade val="50000"/>
            <a:hueOff val="59805"/>
            <a:satOff val="-15115"/>
            <a:lumOff val="2896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Dentro del territorio nacional</a:t>
          </a:r>
        </a:p>
      </dsp:txBody>
      <dsp:txXfrm>
        <a:off x="1089955" y="1865703"/>
        <a:ext cx="793278" cy="793278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396406" y="1664202"/>
          <a:ext cx="1277490" cy="1277490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reintegro</a:t>
          </a:r>
        </a:p>
      </dsp:txBody>
      <dsp:txXfrm>
        <a:off x="2583490" y="1851286"/>
        <a:ext cx="903322" cy="903322"/>
      </dsp:txXfrm>
    </dsp:sp>
    <dsp:sp modelId="{F8D58DF7-A7D7-47AC-A83B-AF5619634CE7}">
      <dsp:nvSpPr>
        <dsp:cNvPr id="0" name=""/>
        <dsp:cNvSpPr/>
      </dsp:nvSpPr>
      <dsp:spPr>
        <a:xfrm rot="16200000">
          <a:off x="2842892" y="1453002"/>
          <a:ext cx="384518" cy="37880"/>
        </a:xfrm>
        <a:custGeom>
          <a:avLst/>
          <a:gdLst/>
          <a:ahLst/>
          <a:cxnLst/>
          <a:rect l="0" t="0" r="0" b="0"/>
          <a:pathLst>
            <a:path>
              <a:moveTo>
                <a:pt x="0" y="18940"/>
              </a:moveTo>
              <a:lnTo>
                <a:pt x="384518" y="1894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025538" y="1462329"/>
        <a:ext cx="19225" cy="19225"/>
      </dsp:txXfrm>
    </dsp:sp>
    <dsp:sp modelId="{80ED9751-B0C3-4336-8210-957574068AE6}">
      <dsp:nvSpPr>
        <dsp:cNvPr id="0" name=""/>
        <dsp:cNvSpPr/>
      </dsp:nvSpPr>
      <dsp:spPr>
        <a:xfrm>
          <a:off x="2396406" y="2192"/>
          <a:ext cx="1277490" cy="1277490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Transacción internacional</a:t>
          </a:r>
          <a:endParaRPr lang="es-ES" sz="1300" kern="1200" dirty="0"/>
        </a:p>
      </dsp:txBody>
      <dsp:txXfrm>
        <a:off x="2583490" y="189276"/>
        <a:ext cx="903322" cy="903322"/>
      </dsp:txXfrm>
    </dsp:sp>
    <dsp:sp modelId="{CDD74686-7607-4E8A-8C50-39CCA69D936D}">
      <dsp:nvSpPr>
        <dsp:cNvPr id="0" name=""/>
        <dsp:cNvSpPr/>
      </dsp:nvSpPr>
      <dsp:spPr>
        <a:xfrm rot="1800000">
          <a:off x="3562563" y="2699509"/>
          <a:ext cx="384518" cy="37880"/>
        </a:xfrm>
        <a:custGeom>
          <a:avLst/>
          <a:gdLst/>
          <a:ahLst/>
          <a:cxnLst/>
          <a:rect l="0" t="0" r="0" b="0"/>
          <a:pathLst>
            <a:path>
              <a:moveTo>
                <a:pt x="0" y="18940"/>
              </a:moveTo>
              <a:lnTo>
                <a:pt x="384518" y="1894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745209" y="2708836"/>
        <a:ext cx="19225" cy="19225"/>
      </dsp:txXfrm>
    </dsp:sp>
    <dsp:sp modelId="{365D810D-C263-4446-86B5-B349EC7924DF}">
      <dsp:nvSpPr>
        <dsp:cNvPr id="0" name=""/>
        <dsp:cNvSpPr/>
      </dsp:nvSpPr>
      <dsp:spPr>
        <a:xfrm>
          <a:off x="3835748" y="2495206"/>
          <a:ext cx="1277490" cy="1277490"/>
        </a:xfrm>
        <a:prstGeom prst="ellipse">
          <a:avLst/>
        </a:prstGeom>
        <a:solidFill>
          <a:schemeClr val="accent5">
            <a:shade val="80000"/>
            <a:hueOff val="-40170"/>
            <a:satOff val="793"/>
            <a:lumOff val="1043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Por una exportación</a:t>
          </a:r>
          <a:endParaRPr lang="es-ES" sz="1300" kern="1200" dirty="0"/>
        </a:p>
      </dsp:txBody>
      <dsp:txXfrm>
        <a:off x="4022832" y="2682290"/>
        <a:ext cx="903322" cy="903322"/>
      </dsp:txXfrm>
    </dsp:sp>
    <dsp:sp modelId="{E08CB60F-287A-41B8-9597-EA10040D7090}">
      <dsp:nvSpPr>
        <dsp:cNvPr id="0" name=""/>
        <dsp:cNvSpPr/>
      </dsp:nvSpPr>
      <dsp:spPr>
        <a:xfrm rot="9000000">
          <a:off x="2123220" y="2699509"/>
          <a:ext cx="384518" cy="37880"/>
        </a:xfrm>
        <a:custGeom>
          <a:avLst/>
          <a:gdLst/>
          <a:ahLst/>
          <a:cxnLst/>
          <a:rect l="0" t="0" r="0" b="0"/>
          <a:pathLst>
            <a:path>
              <a:moveTo>
                <a:pt x="0" y="18940"/>
              </a:moveTo>
              <a:lnTo>
                <a:pt x="384518" y="1894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305867" y="2708836"/>
        <a:ext cx="19225" cy="19225"/>
      </dsp:txXfrm>
    </dsp:sp>
    <dsp:sp modelId="{EFF831E9-821B-4A29-95CB-B3BC6D551D9D}">
      <dsp:nvSpPr>
        <dsp:cNvPr id="0" name=""/>
        <dsp:cNvSpPr/>
      </dsp:nvSpPr>
      <dsp:spPr>
        <a:xfrm>
          <a:off x="957063" y="2495206"/>
          <a:ext cx="1277490" cy="1277490"/>
        </a:xfrm>
        <a:prstGeom prst="ellipse">
          <a:avLst/>
        </a:prstGeom>
        <a:solidFill>
          <a:schemeClr val="accent5">
            <a:shade val="80000"/>
            <a:hueOff val="-80339"/>
            <a:satOff val="1586"/>
            <a:lumOff val="2087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Cambia una moneda a pesos  </a:t>
          </a:r>
          <a:endParaRPr lang="es-ES" sz="1300" kern="1200" dirty="0"/>
        </a:p>
      </dsp:txBody>
      <dsp:txXfrm>
        <a:off x="1144147" y="2682290"/>
        <a:ext cx="903322" cy="903322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751156" y="1367678"/>
          <a:ext cx="1039532" cy="1039532"/>
        </a:xfrm>
        <a:prstGeom prst="ellipse">
          <a:avLst/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Servicios informáticos aduaneros</a:t>
          </a:r>
        </a:p>
      </dsp:txBody>
      <dsp:txXfrm>
        <a:off x="2903392" y="1519914"/>
        <a:ext cx="735060" cy="735060"/>
      </dsp:txXfrm>
    </dsp:sp>
    <dsp:sp modelId="{F8D58DF7-A7D7-47AC-A83B-AF5619634CE7}">
      <dsp:nvSpPr>
        <dsp:cNvPr id="0" name=""/>
        <dsp:cNvSpPr/>
      </dsp:nvSpPr>
      <dsp:spPr>
        <a:xfrm rot="16200000">
          <a:off x="3114170" y="1196625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3084" y="1203089"/>
        <a:ext cx="15675" cy="15675"/>
      </dsp:txXfrm>
    </dsp:sp>
    <dsp:sp modelId="{80ED9751-B0C3-4336-8210-957574068AE6}">
      <dsp:nvSpPr>
        <dsp:cNvPr id="0" name=""/>
        <dsp:cNvSpPr/>
      </dsp:nvSpPr>
      <dsp:spPr>
        <a:xfrm>
          <a:off x="2751156" y="14642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Servicios dispuestos </a:t>
          </a:r>
        </a:p>
      </dsp:txBody>
      <dsp:txXfrm>
        <a:off x="2903392" y="166878"/>
        <a:ext cx="735060" cy="735060"/>
      </dsp:txXfrm>
    </dsp:sp>
    <dsp:sp modelId="{CDD74686-7607-4E8A-8C50-39CCA69D936D}">
      <dsp:nvSpPr>
        <dsp:cNvPr id="0" name=""/>
        <dsp:cNvSpPr/>
      </dsp:nvSpPr>
      <dsp:spPr>
        <a:xfrm>
          <a:off x="3790688" y="1873143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939602" y="1879607"/>
        <a:ext cx="15675" cy="15675"/>
      </dsp:txXfrm>
    </dsp:sp>
    <dsp:sp modelId="{365D810D-C263-4446-86B5-B349EC7924DF}">
      <dsp:nvSpPr>
        <dsp:cNvPr id="0" name=""/>
        <dsp:cNvSpPr/>
      </dsp:nvSpPr>
      <dsp:spPr>
        <a:xfrm>
          <a:off x="4104192" y="1367678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Por la DIAN</a:t>
          </a:r>
        </a:p>
      </dsp:txBody>
      <dsp:txXfrm>
        <a:off x="4256428" y="1519914"/>
        <a:ext cx="735060" cy="735060"/>
      </dsp:txXfrm>
    </dsp:sp>
    <dsp:sp modelId="{C0435CFA-F068-41C8-9BA0-9435A1ECF189}">
      <dsp:nvSpPr>
        <dsp:cNvPr id="0" name=""/>
        <dsp:cNvSpPr/>
      </dsp:nvSpPr>
      <dsp:spPr>
        <a:xfrm rot="5400000">
          <a:off x="3114170" y="2549661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3084" y="2556125"/>
        <a:ext cx="15675" cy="15675"/>
      </dsp:txXfrm>
    </dsp:sp>
    <dsp:sp modelId="{2B2CFFC9-6A41-47A2-8297-83CE42FCCAEF}">
      <dsp:nvSpPr>
        <dsp:cNvPr id="0" name=""/>
        <dsp:cNvSpPr/>
      </dsp:nvSpPr>
      <dsp:spPr>
        <a:xfrm>
          <a:off x="2751156" y="2720715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Para la realización de </a:t>
          </a:r>
        </a:p>
      </dsp:txBody>
      <dsp:txXfrm>
        <a:off x="2903392" y="2872951"/>
        <a:ext cx="735060" cy="735060"/>
      </dsp:txXfrm>
    </dsp:sp>
    <dsp:sp modelId="{E08CB60F-287A-41B8-9597-EA10040D7090}">
      <dsp:nvSpPr>
        <dsp:cNvPr id="0" name=""/>
        <dsp:cNvSpPr/>
      </dsp:nvSpPr>
      <dsp:spPr>
        <a:xfrm rot="10800000">
          <a:off x="2437652" y="1873143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586566" y="1879607"/>
        <a:ext cx="15675" cy="15675"/>
      </dsp:txXfrm>
    </dsp:sp>
    <dsp:sp modelId="{EFF831E9-821B-4A29-95CB-B3BC6D551D9D}">
      <dsp:nvSpPr>
        <dsp:cNvPr id="0" name=""/>
        <dsp:cNvSpPr/>
      </dsp:nvSpPr>
      <dsp:spPr>
        <a:xfrm>
          <a:off x="1398120" y="1367678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Tramites, operaciones, procesos y procedimientos</a:t>
          </a:r>
        </a:p>
      </dsp:txBody>
      <dsp:txXfrm>
        <a:off x="1550356" y="1519914"/>
        <a:ext cx="735060" cy="735060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770172" y="1317840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Residente del país</a:t>
          </a:r>
        </a:p>
      </dsp:txBody>
      <dsp:txXfrm>
        <a:off x="2916838" y="1464506"/>
        <a:ext cx="708168" cy="708168"/>
      </dsp:txXfrm>
    </dsp:sp>
    <dsp:sp modelId="{F8D58DF7-A7D7-47AC-A83B-AF5619634CE7}">
      <dsp:nvSpPr>
        <dsp:cNvPr id="0" name=""/>
        <dsp:cNvSpPr/>
      </dsp:nvSpPr>
      <dsp:spPr>
        <a:xfrm rot="16200000">
          <a:off x="3119739" y="1152878"/>
          <a:ext cx="302366" cy="27556"/>
        </a:xfrm>
        <a:custGeom>
          <a:avLst/>
          <a:gdLst/>
          <a:ahLst/>
          <a:cxnLst/>
          <a:rect l="0" t="0" r="0" b="0"/>
          <a:pathLst>
            <a:path>
              <a:moveTo>
                <a:pt x="0" y="13778"/>
              </a:moveTo>
              <a:lnTo>
                <a:pt x="302366" y="13778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3363" y="1159097"/>
        <a:ext cx="15118" cy="15118"/>
      </dsp:txXfrm>
    </dsp:sp>
    <dsp:sp modelId="{80ED9751-B0C3-4336-8210-957574068AE6}">
      <dsp:nvSpPr>
        <dsp:cNvPr id="0" name=""/>
        <dsp:cNvSpPr/>
      </dsp:nvSpPr>
      <dsp:spPr>
        <a:xfrm>
          <a:off x="2770172" y="13972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Persona natural que permanece</a:t>
          </a:r>
        </a:p>
      </dsp:txBody>
      <dsp:txXfrm>
        <a:off x="2916838" y="160638"/>
        <a:ext cx="708168" cy="708168"/>
      </dsp:txXfrm>
    </dsp:sp>
    <dsp:sp modelId="{CDD74686-7607-4E8A-8C50-39CCA69D936D}">
      <dsp:nvSpPr>
        <dsp:cNvPr id="0" name=""/>
        <dsp:cNvSpPr/>
      </dsp:nvSpPr>
      <dsp:spPr>
        <a:xfrm>
          <a:off x="3771672" y="1804812"/>
          <a:ext cx="302366" cy="27556"/>
        </a:xfrm>
        <a:custGeom>
          <a:avLst/>
          <a:gdLst/>
          <a:ahLst/>
          <a:cxnLst/>
          <a:rect l="0" t="0" r="0" b="0"/>
          <a:pathLst>
            <a:path>
              <a:moveTo>
                <a:pt x="0" y="13778"/>
              </a:moveTo>
              <a:lnTo>
                <a:pt x="302366" y="13778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915297" y="1811031"/>
        <a:ext cx="15118" cy="15118"/>
      </dsp:txXfrm>
    </dsp:sp>
    <dsp:sp modelId="{365D810D-C263-4446-86B5-B349EC7924DF}">
      <dsp:nvSpPr>
        <dsp:cNvPr id="0" name=""/>
        <dsp:cNvSpPr/>
      </dsp:nvSpPr>
      <dsp:spPr>
        <a:xfrm>
          <a:off x="4074039" y="1317840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183 días en el territorio</a:t>
          </a:r>
        </a:p>
      </dsp:txBody>
      <dsp:txXfrm>
        <a:off x="4220705" y="1464506"/>
        <a:ext cx="708168" cy="708168"/>
      </dsp:txXfrm>
    </dsp:sp>
    <dsp:sp modelId="{C0435CFA-F068-41C8-9BA0-9435A1ECF189}">
      <dsp:nvSpPr>
        <dsp:cNvPr id="0" name=""/>
        <dsp:cNvSpPr/>
      </dsp:nvSpPr>
      <dsp:spPr>
        <a:xfrm rot="5400000">
          <a:off x="3119739" y="2456745"/>
          <a:ext cx="302366" cy="27556"/>
        </a:xfrm>
        <a:custGeom>
          <a:avLst/>
          <a:gdLst/>
          <a:ahLst/>
          <a:cxnLst/>
          <a:rect l="0" t="0" r="0" b="0"/>
          <a:pathLst>
            <a:path>
              <a:moveTo>
                <a:pt x="0" y="13778"/>
              </a:moveTo>
              <a:lnTo>
                <a:pt x="302366" y="13778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3363" y="2462965"/>
        <a:ext cx="15118" cy="15118"/>
      </dsp:txXfrm>
    </dsp:sp>
    <dsp:sp modelId="{2B2CFFC9-6A41-47A2-8297-83CE42FCCAEF}">
      <dsp:nvSpPr>
        <dsp:cNvPr id="0" name=""/>
        <dsp:cNvSpPr/>
      </dsp:nvSpPr>
      <dsp:spPr>
        <a:xfrm>
          <a:off x="2770172" y="2621707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De forma continua o no </a:t>
          </a:r>
        </a:p>
      </dsp:txBody>
      <dsp:txXfrm>
        <a:off x="2916838" y="2768373"/>
        <a:ext cx="708168" cy="708168"/>
      </dsp:txXfrm>
    </dsp:sp>
    <dsp:sp modelId="{E08CB60F-287A-41B8-9597-EA10040D7090}">
      <dsp:nvSpPr>
        <dsp:cNvPr id="0" name=""/>
        <dsp:cNvSpPr/>
      </dsp:nvSpPr>
      <dsp:spPr>
        <a:xfrm rot="10800000">
          <a:off x="2467805" y="1804812"/>
          <a:ext cx="302366" cy="27556"/>
        </a:xfrm>
        <a:custGeom>
          <a:avLst/>
          <a:gdLst/>
          <a:ahLst/>
          <a:cxnLst/>
          <a:rect l="0" t="0" r="0" b="0"/>
          <a:pathLst>
            <a:path>
              <a:moveTo>
                <a:pt x="0" y="13778"/>
              </a:moveTo>
              <a:lnTo>
                <a:pt x="302366" y="13778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611429" y="1811031"/>
        <a:ext cx="15118" cy="15118"/>
      </dsp:txXfrm>
    </dsp:sp>
    <dsp:sp modelId="{EFF831E9-821B-4A29-95CB-B3BC6D551D9D}">
      <dsp:nvSpPr>
        <dsp:cNvPr id="0" name=""/>
        <dsp:cNvSpPr/>
      </dsp:nvSpPr>
      <dsp:spPr>
        <a:xfrm>
          <a:off x="1466304" y="1317840"/>
          <a:ext cx="1001500" cy="1001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Durante un año </a:t>
          </a:r>
        </a:p>
      </dsp:txBody>
      <dsp:txXfrm>
        <a:off x="1612970" y="1464506"/>
        <a:ext cx="708168" cy="708168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486A0-062D-4D17-A54B-0630AF0E865C}">
      <dsp:nvSpPr>
        <dsp:cNvPr id="0" name=""/>
        <dsp:cNvSpPr/>
      </dsp:nvSpPr>
      <dsp:spPr>
        <a:xfrm>
          <a:off x="1922655" y="935591"/>
          <a:ext cx="2330773" cy="233077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Territorio aduanero nacional</a:t>
          </a:r>
        </a:p>
      </dsp:txBody>
      <dsp:txXfrm>
        <a:off x="2263989" y="1276925"/>
        <a:ext cx="1648105" cy="1648105"/>
      </dsp:txXfrm>
    </dsp:sp>
    <dsp:sp modelId="{CC9BFBE8-2A02-44CC-88C1-6F378EBF74F2}">
      <dsp:nvSpPr>
        <dsp:cNvPr id="0" name=""/>
        <dsp:cNvSpPr/>
      </dsp:nvSpPr>
      <dsp:spPr>
        <a:xfrm>
          <a:off x="2505349" y="416"/>
          <a:ext cx="1165386" cy="1165386"/>
        </a:xfrm>
        <a:prstGeom prst="ellipse">
          <a:avLst/>
        </a:prstGeom>
        <a:solidFill>
          <a:schemeClr val="accent3">
            <a:alpha val="50000"/>
            <a:hueOff val="-654787"/>
            <a:satOff val="-717"/>
            <a:lumOff val="-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Entidad nacional </a:t>
          </a:r>
        </a:p>
      </dsp:txBody>
      <dsp:txXfrm>
        <a:off x="2676016" y="171083"/>
        <a:ext cx="824052" cy="824052"/>
      </dsp:txXfrm>
    </dsp:sp>
    <dsp:sp modelId="{8FAAEA9E-C17D-4787-9DB4-366AED37F005}">
      <dsp:nvSpPr>
        <dsp:cNvPr id="0" name=""/>
        <dsp:cNvSpPr/>
      </dsp:nvSpPr>
      <dsp:spPr>
        <a:xfrm>
          <a:off x="4023218" y="1518285"/>
          <a:ext cx="1165386" cy="1165386"/>
        </a:xfrm>
        <a:prstGeom prst="ellipse">
          <a:avLst/>
        </a:prstGeom>
        <a:solidFill>
          <a:schemeClr val="accent3">
            <a:alpha val="50000"/>
            <a:hueOff val="-1309574"/>
            <a:satOff val="-1435"/>
            <a:lumOff val="-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Controla el movimiento de</a:t>
          </a:r>
        </a:p>
      </dsp:txBody>
      <dsp:txXfrm>
        <a:off x="4193885" y="1688952"/>
        <a:ext cx="824052" cy="824052"/>
      </dsp:txXfrm>
    </dsp:sp>
    <dsp:sp modelId="{0987D269-82C0-4977-B6BD-DFE6A7CE3C4C}">
      <dsp:nvSpPr>
        <dsp:cNvPr id="0" name=""/>
        <dsp:cNvSpPr/>
      </dsp:nvSpPr>
      <dsp:spPr>
        <a:xfrm>
          <a:off x="2505349" y="3036154"/>
          <a:ext cx="1165386" cy="1165386"/>
        </a:xfrm>
        <a:prstGeom prst="ellipse">
          <a:avLst/>
        </a:prstGeom>
        <a:solidFill>
          <a:schemeClr val="accent3">
            <a:alpha val="50000"/>
            <a:hueOff val="-1964360"/>
            <a:satOff val="-2152"/>
            <a:lumOff val="-147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Mercancías que transitan  </a:t>
          </a:r>
        </a:p>
      </dsp:txBody>
      <dsp:txXfrm>
        <a:off x="2676016" y="3206821"/>
        <a:ext cx="824052" cy="824052"/>
      </dsp:txXfrm>
    </dsp:sp>
    <dsp:sp modelId="{3A58CF8F-18DD-4E29-A1D2-DF1F8254F25C}">
      <dsp:nvSpPr>
        <dsp:cNvPr id="0" name=""/>
        <dsp:cNvSpPr/>
      </dsp:nvSpPr>
      <dsp:spPr>
        <a:xfrm>
          <a:off x="987480" y="1518285"/>
          <a:ext cx="1165386" cy="1165386"/>
        </a:xfrm>
        <a:prstGeom prst="ellipse">
          <a:avLst/>
        </a:prstGeom>
        <a:solidFill>
          <a:schemeClr val="accent3">
            <a:alpha val="50000"/>
            <a:hueOff val="-2619147"/>
            <a:satOff val="-2870"/>
            <a:lumOff val="-19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En todo el territorio nacional </a:t>
          </a:r>
        </a:p>
      </dsp:txBody>
      <dsp:txXfrm>
        <a:off x="1158147" y="1688952"/>
        <a:ext cx="824052" cy="824052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486A0-062D-4D17-A54B-0630AF0E865C}">
      <dsp:nvSpPr>
        <dsp:cNvPr id="0" name=""/>
        <dsp:cNvSpPr/>
      </dsp:nvSpPr>
      <dsp:spPr>
        <a:xfrm>
          <a:off x="1922655" y="935591"/>
          <a:ext cx="2330773" cy="233077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/>
            <a:t>Trafico postal</a:t>
          </a:r>
        </a:p>
      </dsp:txBody>
      <dsp:txXfrm>
        <a:off x="2263989" y="1276925"/>
        <a:ext cx="1648105" cy="1648105"/>
      </dsp:txXfrm>
    </dsp:sp>
    <dsp:sp modelId="{CC9BFBE8-2A02-44CC-88C1-6F378EBF74F2}">
      <dsp:nvSpPr>
        <dsp:cNvPr id="0" name=""/>
        <dsp:cNvSpPr/>
      </dsp:nvSpPr>
      <dsp:spPr>
        <a:xfrm>
          <a:off x="2505349" y="416"/>
          <a:ext cx="1165386" cy="116538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Envíos de mercancía </a:t>
          </a:r>
        </a:p>
      </dsp:txBody>
      <dsp:txXfrm>
        <a:off x="2676016" y="171083"/>
        <a:ext cx="824052" cy="824052"/>
      </dsp:txXfrm>
    </dsp:sp>
    <dsp:sp modelId="{8FAAEA9E-C17D-4787-9DB4-366AED37F005}">
      <dsp:nvSpPr>
        <dsp:cNvPr id="0" name=""/>
        <dsp:cNvSpPr/>
      </dsp:nvSpPr>
      <dsp:spPr>
        <a:xfrm>
          <a:off x="4023218" y="1518285"/>
          <a:ext cx="1165386" cy="116538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Internacional en pequeñas cantidades</a:t>
          </a:r>
          <a:endParaRPr lang="es-ES" sz="1100" kern="1200" dirty="0"/>
        </a:p>
      </dsp:txBody>
      <dsp:txXfrm>
        <a:off x="4193885" y="1688952"/>
        <a:ext cx="824052" cy="824052"/>
      </dsp:txXfrm>
    </dsp:sp>
    <dsp:sp modelId="{0987D269-82C0-4977-B6BD-DFE6A7CE3C4C}">
      <dsp:nvSpPr>
        <dsp:cNvPr id="0" name=""/>
        <dsp:cNvSpPr/>
      </dsp:nvSpPr>
      <dsp:spPr>
        <a:xfrm>
          <a:off x="2505349" y="3036154"/>
          <a:ext cx="1165386" cy="116538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Reunidas en una </a:t>
          </a:r>
          <a:endParaRPr lang="es-ES" sz="1100" kern="1200" dirty="0"/>
        </a:p>
      </dsp:txBody>
      <dsp:txXfrm>
        <a:off x="2676016" y="3206821"/>
        <a:ext cx="824052" cy="824052"/>
      </dsp:txXfrm>
    </dsp:sp>
    <dsp:sp modelId="{3A58CF8F-18DD-4E29-A1D2-DF1F8254F25C}">
      <dsp:nvSpPr>
        <dsp:cNvPr id="0" name=""/>
        <dsp:cNvSpPr/>
      </dsp:nvSpPr>
      <dsp:spPr>
        <a:xfrm>
          <a:off x="987480" y="1518285"/>
          <a:ext cx="1165386" cy="1165386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Unidad de mercancía</a:t>
          </a:r>
          <a:endParaRPr lang="es-ES" sz="1100" kern="1200" dirty="0"/>
        </a:p>
      </dsp:txBody>
      <dsp:txXfrm>
        <a:off x="1158147" y="1688952"/>
        <a:ext cx="824052" cy="824052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486A0-062D-4D17-A54B-0630AF0E865C}">
      <dsp:nvSpPr>
        <dsp:cNvPr id="0" name=""/>
        <dsp:cNvSpPr/>
      </dsp:nvSpPr>
      <dsp:spPr>
        <a:xfrm>
          <a:off x="1738772" y="1148355"/>
          <a:ext cx="2409277" cy="240927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Tramite aduanero</a:t>
          </a:r>
        </a:p>
      </dsp:txBody>
      <dsp:txXfrm>
        <a:off x="2091602" y="1501185"/>
        <a:ext cx="1703617" cy="1703617"/>
      </dsp:txXfrm>
    </dsp:sp>
    <dsp:sp modelId="{CC9BFBE8-2A02-44CC-88C1-6F378EBF74F2}">
      <dsp:nvSpPr>
        <dsp:cNvPr id="0" name=""/>
        <dsp:cNvSpPr/>
      </dsp:nvSpPr>
      <dsp:spPr>
        <a:xfrm>
          <a:off x="2341092" y="183214"/>
          <a:ext cx="1204638" cy="1204638"/>
        </a:xfrm>
        <a:prstGeom prst="ellipse">
          <a:avLst/>
        </a:prstGeom>
        <a:solidFill>
          <a:schemeClr val="accent4">
            <a:alpha val="50000"/>
            <a:hueOff val="2992542"/>
            <a:satOff val="-7531"/>
            <a:lumOff val="320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Pasos, actividades y diligencia</a:t>
          </a:r>
        </a:p>
      </dsp:txBody>
      <dsp:txXfrm>
        <a:off x="2517507" y="359629"/>
        <a:ext cx="851808" cy="851808"/>
      </dsp:txXfrm>
    </dsp:sp>
    <dsp:sp modelId="{0987D269-82C0-4977-B6BD-DFE6A7CE3C4C}">
      <dsp:nvSpPr>
        <dsp:cNvPr id="0" name=""/>
        <dsp:cNvSpPr/>
      </dsp:nvSpPr>
      <dsp:spPr>
        <a:xfrm>
          <a:off x="3698552" y="2534404"/>
          <a:ext cx="1204638" cy="1204638"/>
        </a:xfrm>
        <a:prstGeom prst="ellipse">
          <a:avLst/>
        </a:prstGeom>
        <a:solidFill>
          <a:schemeClr val="accent4">
            <a:alpha val="50000"/>
            <a:hueOff val="5985083"/>
            <a:satOff val="-15063"/>
            <a:lumOff val="640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Que se realizan en un </a:t>
          </a:r>
        </a:p>
      </dsp:txBody>
      <dsp:txXfrm>
        <a:off x="3874967" y="2710819"/>
        <a:ext cx="851808" cy="851808"/>
      </dsp:txXfrm>
    </dsp:sp>
    <dsp:sp modelId="{3A58CF8F-18DD-4E29-A1D2-DF1F8254F25C}">
      <dsp:nvSpPr>
        <dsp:cNvPr id="0" name=""/>
        <dsp:cNvSpPr/>
      </dsp:nvSpPr>
      <dsp:spPr>
        <a:xfrm>
          <a:off x="983631" y="2534404"/>
          <a:ext cx="1204638" cy="1204638"/>
        </a:xfrm>
        <a:prstGeom prst="ellipse">
          <a:avLst/>
        </a:prstGeom>
        <a:solidFill>
          <a:schemeClr val="accent4">
            <a:alpha val="50000"/>
            <a:hueOff val="8977625"/>
            <a:satOff val="-22594"/>
            <a:lumOff val="960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Proceso aduanero de principio a fin</a:t>
          </a:r>
        </a:p>
      </dsp:txBody>
      <dsp:txXfrm>
        <a:off x="1160046" y="2710819"/>
        <a:ext cx="851808" cy="851808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836860" y="1367919"/>
          <a:ext cx="1039050" cy="1039050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Transito aduanero</a:t>
          </a:r>
        </a:p>
      </dsp:txBody>
      <dsp:txXfrm>
        <a:off x="2989025" y="1520084"/>
        <a:ext cx="734720" cy="734720"/>
      </dsp:txXfrm>
    </dsp:sp>
    <dsp:sp modelId="{F8D58DF7-A7D7-47AC-A83B-AF5619634CE7}">
      <dsp:nvSpPr>
        <dsp:cNvPr id="0" name=""/>
        <dsp:cNvSpPr/>
      </dsp:nvSpPr>
      <dsp:spPr>
        <a:xfrm rot="16200000">
          <a:off x="3199379" y="1196982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348535" y="1203063"/>
        <a:ext cx="15700" cy="15700"/>
      </dsp:txXfrm>
    </dsp:sp>
    <dsp:sp modelId="{80ED9751-B0C3-4336-8210-957574068AE6}">
      <dsp:nvSpPr>
        <dsp:cNvPr id="0" name=""/>
        <dsp:cNvSpPr/>
      </dsp:nvSpPr>
      <dsp:spPr>
        <a:xfrm>
          <a:off x="2836860" y="14857"/>
          <a:ext cx="1039050" cy="1039050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Transporte de mercancía</a:t>
          </a:r>
          <a:endParaRPr lang="es-ES" sz="1200" kern="1200" dirty="0"/>
        </a:p>
      </dsp:txBody>
      <dsp:txXfrm>
        <a:off x="2989025" y="167022"/>
        <a:ext cx="734720" cy="734720"/>
      </dsp:txXfrm>
    </dsp:sp>
    <dsp:sp modelId="{CDD74686-7607-4E8A-8C50-39CCA69D936D}">
      <dsp:nvSpPr>
        <dsp:cNvPr id="0" name=""/>
        <dsp:cNvSpPr/>
      </dsp:nvSpPr>
      <dsp:spPr>
        <a:xfrm>
          <a:off x="3875911" y="1873514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025067" y="1879594"/>
        <a:ext cx="15700" cy="15700"/>
      </dsp:txXfrm>
    </dsp:sp>
    <dsp:sp modelId="{365D810D-C263-4446-86B5-B349EC7924DF}">
      <dsp:nvSpPr>
        <dsp:cNvPr id="0" name=""/>
        <dsp:cNvSpPr/>
      </dsp:nvSpPr>
      <dsp:spPr>
        <a:xfrm>
          <a:off x="4189923" y="1367919"/>
          <a:ext cx="1039050" cy="1039050"/>
        </a:xfrm>
        <a:prstGeom prst="ellipse">
          <a:avLst/>
        </a:prstGeom>
        <a:solidFill>
          <a:schemeClr val="accent5">
            <a:shade val="80000"/>
            <a:hueOff val="-26780"/>
            <a:satOff val="529"/>
            <a:lumOff val="695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De un territorio aduanero al interior </a:t>
          </a:r>
          <a:endParaRPr lang="es-ES" sz="1200" kern="1200" dirty="0"/>
        </a:p>
      </dsp:txBody>
      <dsp:txXfrm>
        <a:off x="4342088" y="1520084"/>
        <a:ext cx="734720" cy="734720"/>
      </dsp:txXfrm>
    </dsp:sp>
    <dsp:sp modelId="{C0435CFA-F068-41C8-9BA0-9435A1ECF189}">
      <dsp:nvSpPr>
        <dsp:cNvPr id="0" name=""/>
        <dsp:cNvSpPr/>
      </dsp:nvSpPr>
      <dsp:spPr>
        <a:xfrm rot="5400000">
          <a:off x="3199379" y="2550045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348535" y="2556126"/>
        <a:ext cx="15700" cy="15700"/>
      </dsp:txXfrm>
    </dsp:sp>
    <dsp:sp modelId="{2B2CFFC9-6A41-47A2-8297-83CE42FCCAEF}">
      <dsp:nvSpPr>
        <dsp:cNvPr id="0" name=""/>
        <dsp:cNvSpPr/>
      </dsp:nvSpPr>
      <dsp:spPr>
        <a:xfrm>
          <a:off x="2836860" y="2720982"/>
          <a:ext cx="1039050" cy="1039050"/>
        </a:xfrm>
        <a:prstGeom prst="ellipse">
          <a:avLst/>
        </a:prstGeom>
        <a:solidFill>
          <a:schemeClr val="accent5">
            <a:shade val="80000"/>
            <a:hueOff val="-53560"/>
            <a:satOff val="1057"/>
            <a:lumOff val="139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Del país para el desaduana miento</a:t>
          </a:r>
          <a:endParaRPr lang="es-ES" sz="1200" kern="1200" dirty="0"/>
        </a:p>
      </dsp:txBody>
      <dsp:txXfrm>
        <a:off x="2989025" y="2873147"/>
        <a:ext cx="734720" cy="734720"/>
      </dsp:txXfrm>
    </dsp:sp>
    <dsp:sp modelId="{E08CB60F-287A-41B8-9597-EA10040D7090}">
      <dsp:nvSpPr>
        <dsp:cNvPr id="0" name=""/>
        <dsp:cNvSpPr/>
      </dsp:nvSpPr>
      <dsp:spPr>
        <a:xfrm rot="10800000">
          <a:off x="2522848" y="1873514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672004" y="1879594"/>
        <a:ext cx="15700" cy="15700"/>
      </dsp:txXfrm>
    </dsp:sp>
    <dsp:sp modelId="{EFF831E9-821B-4A29-95CB-B3BC6D551D9D}">
      <dsp:nvSpPr>
        <dsp:cNvPr id="0" name=""/>
        <dsp:cNvSpPr/>
      </dsp:nvSpPr>
      <dsp:spPr>
        <a:xfrm>
          <a:off x="1483798" y="1367919"/>
          <a:ext cx="1039050" cy="1039050"/>
        </a:xfrm>
        <a:prstGeom prst="ellipse">
          <a:avLst/>
        </a:prstGeom>
        <a:solidFill>
          <a:schemeClr val="accent5">
            <a:shade val="80000"/>
            <a:hueOff val="-80339"/>
            <a:satOff val="1586"/>
            <a:lumOff val="2087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Solicitado por el importador</a:t>
          </a:r>
          <a:endParaRPr lang="es-ES" sz="1200" kern="1200" dirty="0"/>
        </a:p>
      </dsp:txBody>
      <dsp:txXfrm>
        <a:off x="1635963" y="1520084"/>
        <a:ext cx="734720" cy="734720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887247" y="1487078"/>
          <a:ext cx="1141391" cy="1141391"/>
        </a:xfrm>
        <a:prstGeom prst="ellipse">
          <a:avLst/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Zona primaria aduanera</a:t>
          </a:r>
        </a:p>
      </dsp:txBody>
      <dsp:txXfrm>
        <a:off x="3054400" y="1654231"/>
        <a:ext cx="807085" cy="807085"/>
      </dsp:txXfrm>
    </dsp:sp>
    <dsp:sp modelId="{F8D58DF7-A7D7-47AC-A83B-AF5619634CE7}">
      <dsp:nvSpPr>
        <dsp:cNvPr id="0" name=""/>
        <dsp:cNvSpPr/>
      </dsp:nvSpPr>
      <dsp:spPr>
        <a:xfrm rot="16200000">
          <a:off x="3286197" y="1300480"/>
          <a:ext cx="343490" cy="29707"/>
        </a:xfrm>
        <a:custGeom>
          <a:avLst/>
          <a:gdLst/>
          <a:ahLst/>
          <a:cxnLst/>
          <a:rect l="0" t="0" r="0" b="0"/>
          <a:pathLst>
            <a:path>
              <a:moveTo>
                <a:pt x="0" y="14853"/>
              </a:moveTo>
              <a:lnTo>
                <a:pt x="343490" y="14853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449355" y="1306746"/>
        <a:ext cx="17174" cy="17174"/>
      </dsp:txXfrm>
    </dsp:sp>
    <dsp:sp modelId="{80ED9751-B0C3-4336-8210-957574068AE6}">
      <dsp:nvSpPr>
        <dsp:cNvPr id="0" name=""/>
        <dsp:cNvSpPr/>
      </dsp:nvSpPr>
      <dsp:spPr>
        <a:xfrm>
          <a:off x="2887247" y="2197"/>
          <a:ext cx="1141391" cy="11413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Territorio nacional habilitado por</a:t>
          </a:r>
        </a:p>
      </dsp:txBody>
      <dsp:txXfrm>
        <a:off x="3054400" y="169350"/>
        <a:ext cx="807085" cy="807085"/>
      </dsp:txXfrm>
    </dsp:sp>
    <dsp:sp modelId="{CDD74686-7607-4E8A-8C50-39CCA69D936D}">
      <dsp:nvSpPr>
        <dsp:cNvPr id="0" name=""/>
        <dsp:cNvSpPr/>
      </dsp:nvSpPr>
      <dsp:spPr>
        <a:xfrm>
          <a:off x="4028638" y="2042920"/>
          <a:ext cx="343490" cy="29707"/>
        </a:xfrm>
        <a:custGeom>
          <a:avLst/>
          <a:gdLst/>
          <a:ahLst/>
          <a:cxnLst/>
          <a:rect l="0" t="0" r="0" b="0"/>
          <a:pathLst>
            <a:path>
              <a:moveTo>
                <a:pt x="0" y="14853"/>
              </a:moveTo>
              <a:lnTo>
                <a:pt x="343490" y="14853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191796" y="2049187"/>
        <a:ext cx="17174" cy="17174"/>
      </dsp:txXfrm>
    </dsp:sp>
    <dsp:sp modelId="{365D810D-C263-4446-86B5-B349EC7924DF}">
      <dsp:nvSpPr>
        <dsp:cNvPr id="0" name=""/>
        <dsp:cNvSpPr/>
      </dsp:nvSpPr>
      <dsp:spPr>
        <a:xfrm>
          <a:off x="4372128" y="1487078"/>
          <a:ext cx="1141391" cy="11413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La DIAN para realizar </a:t>
          </a:r>
        </a:p>
      </dsp:txBody>
      <dsp:txXfrm>
        <a:off x="4539281" y="1654231"/>
        <a:ext cx="807085" cy="807085"/>
      </dsp:txXfrm>
    </dsp:sp>
    <dsp:sp modelId="{C0435CFA-F068-41C8-9BA0-9435A1ECF189}">
      <dsp:nvSpPr>
        <dsp:cNvPr id="0" name=""/>
        <dsp:cNvSpPr/>
      </dsp:nvSpPr>
      <dsp:spPr>
        <a:xfrm rot="5400000">
          <a:off x="3286197" y="2785361"/>
          <a:ext cx="343490" cy="29707"/>
        </a:xfrm>
        <a:custGeom>
          <a:avLst/>
          <a:gdLst/>
          <a:ahLst/>
          <a:cxnLst/>
          <a:rect l="0" t="0" r="0" b="0"/>
          <a:pathLst>
            <a:path>
              <a:moveTo>
                <a:pt x="0" y="14853"/>
              </a:moveTo>
              <a:lnTo>
                <a:pt x="343490" y="14853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449355" y="2791627"/>
        <a:ext cx="17174" cy="17174"/>
      </dsp:txXfrm>
    </dsp:sp>
    <dsp:sp modelId="{2B2CFFC9-6A41-47A2-8297-83CE42FCCAEF}">
      <dsp:nvSpPr>
        <dsp:cNvPr id="0" name=""/>
        <dsp:cNvSpPr/>
      </dsp:nvSpPr>
      <dsp:spPr>
        <a:xfrm>
          <a:off x="2887247" y="2971960"/>
          <a:ext cx="1141391" cy="11413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La recepción, embarque</a:t>
          </a:r>
        </a:p>
      </dsp:txBody>
      <dsp:txXfrm>
        <a:off x="3054400" y="3139113"/>
        <a:ext cx="807085" cy="807085"/>
      </dsp:txXfrm>
    </dsp:sp>
    <dsp:sp modelId="{E08CB60F-287A-41B8-9597-EA10040D7090}">
      <dsp:nvSpPr>
        <dsp:cNvPr id="0" name=""/>
        <dsp:cNvSpPr/>
      </dsp:nvSpPr>
      <dsp:spPr>
        <a:xfrm rot="10800000">
          <a:off x="2543757" y="2042920"/>
          <a:ext cx="343490" cy="29707"/>
        </a:xfrm>
        <a:custGeom>
          <a:avLst/>
          <a:gdLst/>
          <a:ahLst/>
          <a:cxnLst/>
          <a:rect l="0" t="0" r="0" b="0"/>
          <a:pathLst>
            <a:path>
              <a:moveTo>
                <a:pt x="0" y="14853"/>
              </a:moveTo>
              <a:lnTo>
                <a:pt x="343490" y="14853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706915" y="2049187"/>
        <a:ext cx="17174" cy="17174"/>
      </dsp:txXfrm>
    </dsp:sp>
    <dsp:sp modelId="{EFF831E9-821B-4A29-95CB-B3BC6D551D9D}">
      <dsp:nvSpPr>
        <dsp:cNvPr id="0" name=""/>
        <dsp:cNvSpPr/>
      </dsp:nvSpPr>
      <dsp:spPr>
        <a:xfrm>
          <a:off x="1402365" y="1487078"/>
          <a:ext cx="1141391" cy="11413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Almacenamiento y movilización en el país</a:t>
          </a:r>
        </a:p>
      </dsp:txBody>
      <dsp:txXfrm>
        <a:off x="1569518" y="1654231"/>
        <a:ext cx="807085" cy="807085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655228" y="1603142"/>
          <a:ext cx="1231387" cy="1231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Unidad</a:t>
          </a:r>
          <a:r>
            <a:rPr lang="es-ES" sz="2100" kern="1200" baseline="0" dirty="0"/>
            <a:t> de carga</a:t>
          </a:r>
          <a:endParaRPr lang="es-ES" sz="2100" kern="1200" dirty="0"/>
        </a:p>
      </dsp:txBody>
      <dsp:txXfrm>
        <a:off x="2835560" y="1783474"/>
        <a:ext cx="870723" cy="870723"/>
      </dsp:txXfrm>
    </dsp:sp>
    <dsp:sp modelId="{F8D58DF7-A7D7-47AC-A83B-AF5619634CE7}">
      <dsp:nvSpPr>
        <dsp:cNvPr id="0" name=""/>
        <dsp:cNvSpPr/>
      </dsp:nvSpPr>
      <dsp:spPr>
        <a:xfrm rot="16200000">
          <a:off x="3086125" y="1401404"/>
          <a:ext cx="369593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369593" y="1694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1682" y="1409105"/>
        <a:ext cx="18479" cy="18479"/>
      </dsp:txXfrm>
    </dsp:sp>
    <dsp:sp modelId="{80ED9751-B0C3-4336-8210-957574068AE6}">
      <dsp:nvSpPr>
        <dsp:cNvPr id="0" name=""/>
        <dsp:cNvSpPr/>
      </dsp:nvSpPr>
      <dsp:spPr>
        <a:xfrm>
          <a:off x="2655228" y="2160"/>
          <a:ext cx="1231387" cy="1231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Agrupación de mercancía </a:t>
          </a:r>
        </a:p>
      </dsp:txBody>
      <dsp:txXfrm>
        <a:off x="2835560" y="182492"/>
        <a:ext cx="870723" cy="870723"/>
      </dsp:txXfrm>
    </dsp:sp>
    <dsp:sp modelId="{CDD74686-7607-4E8A-8C50-39CCA69D936D}">
      <dsp:nvSpPr>
        <dsp:cNvPr id="0" name=""/>
        <dsp:cNvSpPr/>
      </dsp:nvSpPr>
      <dsp:spPr>
        <a:xfrm rot="1800000">
          <a:off x="3779370" y="2602140"/>
          <a:ext cx="369593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369593" y="1694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954927" y="2609841"/>
        <a:ext cx="18479" cy="18479"/>
      </dsp:txXfrm>
    </dsp:sp>
    <dsp:sp modelId="{365D810D-C263-4446-86B5-B349EC7924DF}">
      <dsp:nvSpPr>
        <dsp:cNvPr id="0" name=""/>
        <dsp:cNvSpPr/>
      </dsp:nvSpPr>
      <dsp:spPr>
        <a:xfrm>
          <a:off x="4041719" y="2403632"/>
          <a:ext cx="1231387" cy="1231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Permite su movilización </a:t>
          </a:r>
        </a:p>
      </dsp:txBody>
      <dsp:txXfrm>
        <a:off x="4222051" y="2583964"/>
        <a:ext cx="870723" cy="870723"/>
      </dsp:txXfrm>
    </dsp:sp>
    <dsp:sp modelId="{C0435CFA-F068-41C8-9BA0-9435A1ECF189}">
      <dsp:nvSpPr>
        <dsp:cNvPr id="0" name=""/>
        <dsp:cNvSpPr/>
      </dsp:nvSpPr>
      <dsp:spPr>
        <a:xfrm rot="9000000">
          <a:off x="2392880" y="2602140"/>
          <a:ext cx="369593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369593" y="1694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568437" y="2609841"/>
        <a:ext cx="18479" cy="18479"/>
      </dsp:txXfrm>
    </dsp:sp>
    <dsp:sp modelId="{2B2CFFC9-6A41-47A2-8297-83CE42FCCAEF}">
      <dsp:nvSpPr>
        <dsp:cNvPr id="0" name=""/>
        <dsp:cNvSpPr/>
      </dsp:nvSpPr>
      <dsp:spPr>
        <a:xfrm>
          <a:off x="1268738" y="2403632"/>
          <a:ext cx="1231387" cy="1231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Transporte y remolcado</a:t>
          </a:r>
        </a:p>
      </dsp:txBody>
      <dsp:txXfrm>
        <a:off x="1449070" y="2583964"/>
        <a:ext cx="870723" cy="870723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53FD2-7E21-4AC6-A539-2B96CBBA4297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2">
            <a:shade val="90000"/>
            <a:hueOff val="58901"/>
            <a:satOff val="-14036"/>
            <a:lumOff val="238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1834D-88E9-4D40-BC46-AF10AA482FD1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2">
            <a:shade val="90000"/>
            <a:hueOff val="117802"/>
            <a:satOff val="-28072"/>
            <a:lumOff val="477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8EE88-23E1-4FA1-AF8A-C636435D422A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2">
            <a:shade val="90000"/>
            <a:hueOff val="58901"/>
            <a:satOff val="-14036"/>
            <a:lumOff val="238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C5543-41CB-40E1-983D-364A67E25A88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07C72-7F2F-4586-978F-9497B70DA90A}">
      <dsp:nvSpPr>
        <dsp:cNvPr id="0" name=""/>
        <dsp:cNvSpPr/>
      </dsp:nvSpPr>
      <dsp:spPr>
        <a:xfrm>
          <a:off x="2385322" y="1461011"/>
          <a:ext cx="1602662" cy="1602662"/>
        </a:xfrm>
        <a:prstGeom prst="ellipse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Zona secundaria</a:t>
          </a:r>
        </a:p>
      </dsp:txBody>
      <dsp:txXfrm>
        <a:off x="2620026" y="1695715"/>
        <a:ext cx="1133254" cy="1133254"/>
      </dsp:txXfrm>
    </dsp:sp>
    <dsp:sp modelId="{0808AD68-8E75-4718-94CE-8CE6A37F05B1}">
      <dsp:nvSpPr>
        <dsp:cNvPr id="0" name=""/>
        <dsp:cNvSpPr/>
      </dsp:nvSpPr>
      <dsp:spPr>
        <a:xfrm>
          <a:off x="2625721" y="1351"/>
          <a:ext cx="1121864" cy="1121864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Parte del territorio nacional</a:t>
          </a:r>
        </a:p>
      </dsp:txBody>
      <dsp:txXfrm>
        <a:off x="2790014" y="165644"/>
        <a:ext cx="793278" cy="793278"/>
      </dsp:txXfrm>
    </dsp:sp>
    <dsp:sp modelId="{394C1124-5DB1-49B2-BC73-C27C99466203}">
      <dsp:nvSpPr>
        <dsp:cNvPr id="0" name=""/>
        <dsp:cNvSpPr/>
      </dsp:nvSpPr>
      <dsp:spPr>
        <a:xfrm>
          <a:off x="4325781" y="1701410"/>
          <a:ext cx="1121864" cy="1121864"/>
        </a:xfrm>
        <a:prstGeom prst="ellipse">
          <a:avLst/>
        </a:prstGeom>
        <a:solidFill>
          <a:schemeClr val="accent2">
            <a:shade val="50000"/>
            <a:hueOff val="59805"/>
            <a:satOff val="-15115"/>
            <a:lumOff val="2896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Donde la administración</a:t>
          </a:r>
        </a:p>
      </dsp:txBody>
      <dsp:txXfrm>
        <a:off x="4490074" y="1865703"/>
        <a:ext cx="793278" cy="793278"/>
      </dsp:txXfrm>
    </dsp:sp>
    <dsp:sp modelId="{F9517CB3-DE31-4AC7-B8EE-C061B4E00740}">
      <dsp:nvSpPr>
        <dsp:cNvPr id="0" name=""/>
        <dsp:cNvSpPr/>
      </dsp:nvSpPr>
      <dsp:spPr>
        <a:xfrm>
          <a:off x="2625721" y="3401470"/>
          <a:ext cx="1121864" cy="1121864"/>
        </a:xfrm>
        <a:prstGeom prst="ellipse">
          <a:avLst/>
        </a:prstGeom>
        <a:solidFill>
          <a:schemeClr val="accent2">
            <a:shade val="50000"/>
            <a:hueOff val="119610"/>
            <a:satOff val="-30231"/>
            <a:lumOff val="579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Ejerce sus operaciones</a:t>
          </a:r>
        </a:p>
      </dsp:txBody>
      <dsp:txXfrm>
        <a:off x="2790014" y="3565763"/>
        <a:ext cx="793278" cy="793278"/>
      </dsp:txXfrm>
    </dsp:sp>
    <dsp:sp modelId="{90560BD1-EB66-4000-A71B-EC9FE737D3D9}">
      <dsp:nvSpPr>
        <dsp:cNvPr id="0" name=""/>
        <dsp:cNvSpPr/>
      </dsp:nvSpPr>
      <dsp:spPr>
        <a:xfrm>
          <a:off x="925662" y="1701410"/>
          <a:ext cx="1121864" cy="1121864"/>
        </a:xfrm>
        <a:prstGeom prst="ellipse">
          <a:avLst/>
        </a:prstGeom>
        <a:solidFill>
          <a:schemeClr val="accent2">
            <a:shade val="50000"/>
            <a:hueOff val="59805"/>
            <a:satOff val="-15115"/>
            <a:lumOff val="2896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De </a:t>
          </a:r>
          <a:r>
            <a:rPr lang="es-CO" sz="1000" kern="1200" dirty="0"/>
            <a:t>legalización y retenciones </a:t>
          </a:r>
          <a:endParaRPr lang="es-ES" sz="1000" kern="1200" dirty="0"/>
        </a:p>
      </dsp:txBody>
      <dsp:txXfrm>
        <a:off x="1089955" y="1865703"/>
        <a:ext cx="793278" cy="7932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53FD2-7E21-4AC6-A539-2B96CBBA4297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1834D-88E9-4D40-BC46-AF10AA482FD1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8EE88-23E1-4FA1-AF8A-C636435D422A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C5543-41CB-40E1-983D-364A67E25A88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07C72-7F2F-4586-978F-9497B70DA90A}">
      <dsp:nvSpPr>
        <dsp:cNvPr id="0" name=""/>
        <dsp:cNvSpPr/>
      </dsp:nvSpPr>
      <dsp:spPr>
        <a:xfrm>
          <a:off x="2385322" y="1461011"/>
          <a:ext cx="1602662" cy="16026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Agente aduanero</a:t>
          </a:r>
        </a:p>
      </dsp:txBody>
      <dsp:txXfrm>
        <a:off x="2620026" y="1695715"/>
        <a:ext cx="1133254" cy="1133254"/>
      </dsp:txXfrm>
    </dsp:sp>
    <dsp:sp modelId="{0808AD68-8E75-4718-94CE-8CE6A37F05B1}">
      <dsp:nvSpPr>
        <dsp:cNvPr id="0" name=""/>
        <dsp:cNvSpPr/>
      </dsp:nvSpPr>
      <dsp:spPr>
        <a:xfrm>
          <a:off x="2625721" y="1351"/>
          <a:ext cx="1121864" cy="11218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Funcionario oficial</a:t>
          </a:r>
        </a:p>
      </dsp:txBody>
      <dsp:txXfrm>
        <a:off x="2790014" y="165644"/>
        <a:ext cx="793278" cy="793278"/>
      </dsp:txXfrm>
    </dsp:sp>
    <dsp:sp modelId="{394C1124-5DB1-49B2-BC73-C27C99466203}">
      <dsp:nvSpPr>
        <dsp:cNvPr id="0" name=""/>
        <dsp:cNvSpPr/>
      </dsp:nvSpPr>
      <dsp:spPr>
        <a:xfrm>
          <a:off x="4325781" y="1701410"/>
          <a:ext cx="1121864" cy="11218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Intermediario entre </a:t>
          </a:r>
          <a:endParaRPr lang="es-ES" sz="1000" kern="1200" dirty="0"/>
        </a:p>
      </dsp:txBody>
      <dsp:txXfrm>
        <a:off x="4490074" y="1865703"/>
        <a:ext cx="793278" cy="793278"/>
      </dsp:txXfrm>
    </dsp:sp>
    <dsp:sp modelId="{F9517CB3-DE31-4AC7-B8EE-C061B4E00740}">
      <dsp:nvSpPr>
        <dsp:cNvPr id="0" name=""/>
        <dsp:cNvSpPr/>
      </dsp:nvSpPr>
      <dsp:spPr>
        <a:xfrm>
          <a:off x="2625721" y="3401470"/>
          <a:ext cx="1121864" cy="11218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La autoridad aduanera y </a:t>
          </a:r>
          <a:endParaRPr lang="es-ES" sz="1000" kern="1200" dirty="0"/>
        </a:p>
      </dsp:txBody>
      <dsp:txXfrm>
        <a:off x="2790014" y="3565763"/>
        <a:ext cx="793278" cy="793278"/>
      </dsp:txXfrm>
    </dsp:sp>
    <dsp:sp modelId="{90560BD1-EB66-4000-A71B-EC9FE737D3D9}">
      <dsp:nvSpPr>
        <dsp:cNvPr id="0" name=""/>
        <dsp:cNvSpPr/>
      </dsp:nvSpPr>
      <dsp:spPr>
        <a:xfrm>
          <a:off x="925662" y="1701410"/>
          <a:ext cx="1121864" cy="11218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Los importadores o exportadores</a:t>
          </a:r>
          <a:endParaRPr lang="es-ES" sz="1000" kern="1200" dirty="0"/>
        </a:p>
      </dsp:txBody>
      <dsp:txXfrm>
        <a:off x="1089955" y="1865703"/>
        <a:ext cx="793278" cy="793278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53FD2-7E21-4AC6-A539-2B96CBBA4297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1834D-88E9-4D40-BC46-AF10AA482FD1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8EE88-23E1-4FA1-AF8A-C636435D422A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C5543-41CB-40E1-983D-364A67E25A88}">
      <dsp:nvSpPr>
        <dsp:cNvPr id="0" name=""/>
        <dsp:cNvSpPr/>
      </dsp:nvSpPr>
      <dsp:spPr>
        <a:xfrm>
          <a:off x="1446206" y="521895"/>
          <a:ext cx="3480894" cy="3480894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07C72-7F2F-4586-978F-9497B70DA90A}">
      <dsp:nvSpPr>
        <dsp:cNvPr id="0" name=""/>
        <dsp:cNvSpPr/>
      </dsp:nvSpPr>
      <dsp:spPr>
        <a:xfrm>
          <a:off x="2385322" y="1461011"/>
          <a:ext cx="1602662" cy="16026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Zona de tratamiento aduanero especial</a:t>
          </a:r>
        </a:p>
      </dsp:txBody>
      <dsp:txXfrm>
        <a:off x="2620026" y="1695715"/>
        <a:ext cx="1133254" cy="1133254"/>
      </dsp:txXfrm>
    </dsp:sp>
    <dsp:sp modelId="{0808AD68-8E75-4718-94CE-8CE6A37F05B1}">
      <dsp:nvSpPr>
        <dsp:cNvPr id="0" name=""/>
        <dsp:cNvSpPr/>
      </dsp:nvSpPr>
      <dsp:spPr>
        <a:xfrm>
          <a:off x="2625721" y="1351"/>
          <a:ext cx="1121864" cy="11218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Funcionario oficial</a:t>
          </a:r>
        </a:p>
      </dsp:txBody>
      <dsp:txXfrm>
        <a:off x="2790014" y="165644"/>
        <a:ext cx="793278" cy="793278"/>
      </dsp:txXfrm>
    </dsp:sp>
    <dsp:sp modelId="{394C1124-5DB1-49B2-BC73-C27C99466203}">
      <dsp:nvSpPr>
        <dsp:cNvPr id="0" name=""/>
        <dsp:cNvSpPr/>
      </dsp:nvSpPr>
      <dsp:spPr>
        <a:xfrm>
          <a:off x="4325781" y="1701410"/>
          <a:ext cx="1121864" cy="11218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Exige y controla</a:t>
          </a:r>
        </a:p>
      </dsp:txBody>
      <dsp:txXfrm>
        <a:off x="4490074" y="1865703"/>
        <a:ext cx="793278" cy="793278"/>
      </dsp:txXfrm>
    </dsp:sp>
    <dsp:sp modelId="{F9517CB3-DE31-4AC7-B8EE-C061B4E00740}">
      <dsp:nvSpPr>
        <dsp:cNvPr id="0" name=""/>
        <dsp:cNvSpPr/>
      </dsp:nvSpPr>
      <dsp:spPr>
        <a:xfrm>
          <a:off x="2625721" y="3401470"/>
          <a:ext cx="1121864" cy="11218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El cumplimiento</a:t>
          </a:r>
        </a:p>
      </dsp:txBody>
      <dsp:txXfrm>
        <a:off x="2790014" y="3565763"/>
        <a:ext cx="793278" cy="793278"/>
      </dsp:txXfrm>
    </dsp:sp>
    <dsp:sp modelId="{90560BD1-EB66-4000-A71B-EC9FE737D3D9}">
      <dsp:nvSpPr>
        <dsp:cNvPr id="0" name=""/>
        <dsp:cNvSpPr/>
      </dsp:nvSpPr>
      <dsp:spPr>
        <a:xfrm>
          <a:off x="925662" y="1701410"/>
          <a:ext cx="1121864" cy="11218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De normas aduaneras</a:t>
          </a:r>
        </a:p>
      </dsp:txBody>
      <dsp:txXfrm>
        <a:off x="1089955" y="1865703"/>
        <a:ext cx="793278" cy="7932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836860" y="1367919"/>
          <a:ext cx="1039050" cy="1039050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Agente internacional de carga</a:t>
          </a:r>
        </a:p>
      </dsp:txBody>
      <dsp:txXfrm>
        <a:off x="2989025" y="1520084"/>
        <a:ext cx="734720" cy="734720"/>
      </dsp:txXfrm>
    </dsp:sp>
    <dsp:sp modelId="{F8D58DF7-A7D7-47AC-A83B-AF5619634CE7}">
      <dsp:nvSpPr>
        <dsp:cNvPr id="0" name=""/>
        <dsp:cNvSpPr/>
      </dsp:nvSpPr>
      <dsp:spPr>
        <a:xfrm rot="16200000">
          <a:off x="3199379" y="1196982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348535" y="1203063"/>
        <a:ext cx="15700" cy="15700"/>
      </dsp:txXfrm>
    </dsp:sp>
    <dsp:sp modelId="{80ED9751-B0C3-4336-8210-957574068AE6}">
      <dsp:nvSpPr>
        <dsp:cNvPr id="0" name=""/>
        <dsp:cNvSpPr/>
      </dsp:nvSpPr>
      <dsp:spPr>
        <a:xfrm>
          <a:off x="2836860" y="14857"/>
          <a:ext cx="1039050" cy="1039050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Intermediario entre empresa y cliente</a:t>
          </a:r>
        </a:p>
      </dsp:txBody>
      <dsp:txXfrm>
        <a:off x="2989025" y="167022"/>
        <a:ext cx="734720" cy="734720"/>
      </dsp:txXfrm>
    </dsp:sp>
    <dsp:sp modelId="{CDD74686-7607-4E8A-8C50-39CCA69D936D}">
      <dsp:nvSpPr>
        <dsp:cNvPr id="0" name=""/>
        <dsp:cNvSpPr/>
      </dsp:nvSpPr>
      <dsp:spPr>
        <a:xfrm>
          <a:off x="3875911" y="1873514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025067" y="1879594"/>
        <a:ext cx="15700" cy="15700"/>
      </dsp:txXfrm>
    </dsp:sp>
    <dsp:sp modelId="{365D810D-C263-4446-86B5-B349EC7924DF}">
      <dsp:nvSpPr>
        <dsp:cNvPr id="0" name=""/>
        <dsp:cNvSpPr/>
      </dsp:nvSpPr>
      <dsp:spPr>
        <a:xfrm>
          <a:off x="4189923" y="1367919"/>
          <a:ext cx="1039050" cy="1039050"/>
        </a:xfrm>
        <a:prstGeom prst="ellipse">
          <a:avLst/>
        </a:prstGeom>
        <a:solidFill>
          <a:schemeClr val="accent5">
            <a:shade val="80000"/>
            <a:hueOff val="-26780"/>
            <a:satOff val="529"/>
            <a:lumOff val="695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Importadores o exportadores </a:t>
          </a:r>
        </a:p>
      </dsp:txBody>
      <dsp:txXfrm>
        <a:off x="4342088" y="1520084"/>
        <a:ext cx="734720" cy="734720"/>
      </dsp:txXfrm>
    </dsp:sp>
    <dsp:sp modelId="{C0435CFA-F068-41C8-9BA0-9435A1ECF189}">
      <dsp:nvSpPr>
        <dsp:cNvPr id="0" name=""/>
        <dsp:cNvSpPr/>
      </dsp:nvSpPr>
      <dsp:spPr>
        <a:xfrm rot="5400000">
          <a:off x="3199379" y="2550045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348535" y="2556126"/>
        <a:ext cx="15700" cy="15700"/>
      </dsp:txXfrm>
    </dsp:sp>
    <dsp:sp modelId="{2B2CFFC9-6A41-47A2-8297-83CE42FCCAEF}">
      <dsp:nvSpPr>
        <dsp:cNvPr id="0" name=""/>
        <dsp:cNvSpPr/>
      </dsp:nvSpPr>
      <dsp:spPr>
        <a:xfrm>
          <a:off x="2836860" y="2720982"/>
          <a:ext cx="1039050" cy="1039050"/>
        </a:xfrm>
        <a:prstGeom prst="ellipse">
          <a:avLst/>
        </a:prstGeom>
        <a:solidFill>
          <a:schemeClr val="accent5">
            <a:shade val="80000"/>
            <a:hueOff val="-53560"/>
            <a:satOff val="1057"/>
            <a:lumOff val="139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Acompaña antes, durante y después</a:t>
          </a:r>
        </a:p>
      </dsp:txBody>
      <dsp:txXfrm>
        <a:off x="2989025" y="2873147"/>
        <a:ext cx="734720" cy="734720"/>
      </dsp:txXfrm>
    </dsp:sp>
    <dsp:sp modelId="{E08CB60F-287A-41B8-9597-EA10040D7090}">
      <dsp:nvSpPr>
        <dsp:cNvPr id="0" name=""/>
        <dsp:cNvSpPr/>
      </dsp:nvSpPr>
      <dsp:spPr>
        <a:xfrm rot="10800000">
          <a:off x="2522848" y="1873514"/>
          <a:ext cx="314012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14012" y="13930"/>
              </a:lnTo>
            </a:path>
          </a:pathLst>
        </a:custGeom>
        <a:noFill/>
        <a:ln w="12700" cap="flat" cmpd="sng" algn="in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672004" y="1879594"/>
        <a:ext cx="15700" cy="15700"/>
      </dsp:txXfrm>
    </dsp:sp>
    <dsp:sp modelId="{EFF831E9-821B-4A29-95CB-B3BC6D551D9D}">
      <dsp:nvSpPr>
        <dsp:cNvPr id="0" name=""/>
        <dsp:cNvSpPr/>
      </dsp:nvSpPr>
      <dsp:spPr>
        <a:xfrm>
          <a:off x="1483798" y="1367919"/>
          <a:ext cx="1039050" cy="1039050"/>
        </a:xfrm>
        <a:prstGeom prst="ellipse">
          <a:avLst/>
        </a:prstGeom>
        <a:solidFill>
          <a:schemeClr val="accent5">
            <a:shade val="80000"/>
            <a:hueOff val="-80339"/>
            <a:satOff val="1586"/>
            <a:lumOff val="2087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Del proceso </a:t>
          </a:r>
        </a:p>
      </dsp:txBody>
      <dsp:txXfrm>
        <a:off x="1635963" y="1520084"/>
        <a:ext cx="734720" cy="7347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751156" y="1367678"/>
          <a:ext cx="1039532" cy="1039532"/>
        </a:xfrm>
        <a:prstGeom prst="ellipse">
          <a:avLst/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Agente marítimo</a:t>
          </a:r>
        </a:p>
      </dsp:txBody>
      <dsp:txXfrm>
        <a:off x="2903392" y="1519914"/>
        <a:ext cx="735060" cy="735060"/>
      </dsp:txXfrm>
    </dsp:sp>
    <dsp:sp modelId="{F8D58DF7-A7D7-47AC-A83B-AF5619634CE7}">
      <dsp:nvSpPr>
        <dsp:cNvPr id="0" name=""/>
        <dsp:cNvSpPr/>
      </dsp:nvSpPr>
      <dsp:spPr>
        <a:xfrm rot="16200000">
          <a:off x="3114170" y="1196625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3084" y="1203089"/>
        <a:ext cx="15675" cy="15675"/>
      </dsp:txXfrm>
    </dsp:sp>
    <dsp:sp modelId="{80ED9751-B0C3-4336-8210-957574068AE6}">
      <dsp:nvSpPr>
        <dsp:cNvPr id="0" name=""/>
        <dsp:cNvSpPr/>
      </dsp:nvSpPr>
      <dsp:spPr>
        <a:xfrm>
          <a:off x="2751156" y="14642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Persona natural</a:t>
          </a:r>
        </a:p>
      </dsp:txBody>
      <dsp:txXfrm>
        <a:off x="2903392" y="166878"/>
        <a:ext cx="735060" cy="735060"/>
      </dsp:txXfrm>
    </dsp:sp>
    <dsp:sp modelId="{CDD74686-7607-4E8A-8C50-39CCA69D936D}">
      <dsp:nvSpPr>
        <dsp:cNvPr id="0" name=""/>
        <dsp:cNvSpPr/>
      </dsp:nvSpPr>
      <dsp:spPr>
        <a:xfrm>
          <a:off x="3790688" y="1873143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939602" y="1879607"/>
        <a:ext cx="15675" cy="15675"/>
      </dsp:txXfrm>
    </dsp:sp>
    <dsp:sp modelId="{365D810D-C263-4446-86B5-B349EC7924DF}">
      <dsp:nvSpPr>
        <dsp:cNvPr id="0" name=""/>
        <dsp:cNvSpPr/>
      </dsp:nvSpPr>
      <dsp:spPr>
        <a:xfrm>
          <a:off x="4104192" y="1367678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Brinda servicios </a:t>
          </a:r>
        </a:p>
      </dsp:txBody>
      <dsp:txXfrm>
        <a:off x="4256428" y="1519914"/>
        <a:ext cx="735060" cy="735060"/>
      </dsp:txXfrm>
    </dsp:sp>
    <dsp:sp modelId="{C0435CFA-F068-41C8-9BA0-9435A1ECF189}">
      <dsp:nvSpPr>
        <dsp:cNvPr id="0" name=""/>
        <dsp:cNvSpPr/>
      </dsp:nvSpPr>
      <dsp:spPr>
        <a:xfrm rot="5400000">
          <a:off x="3114170" y="2549661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3084" y="2556125"/>
        <a:ext cx="15675" cy="15675"/>
      </dsp:txXfrm>
    </dsp:sp>
    <dsp:sp modelId="{2B2CFFC9-6A41-47A2-8297-83CE42FCCAEF}">
      <dsp:nvSpPr>
        <dsp:cNvPr id="0" name=""/>
        <dsp:cNvSpPr/>
      </dsp:nvSpPr>
      <dsp:spPr>
        <a:xfrm>
          <a:off x="2751156" y="2720715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De estiba remolcaje y traslado</a:t>
          </a:r>
        </a:p>
      </dsp:txBody>
      <dsp:txXfrm>
        <a:off x="2903392" y="2872951"/>
        <a:ext cx="735060" cy="735060"/>
      </dsp:txXfrm>
    </dsp:sp>
    <dsp:sp modelId="{E08CB60F-287A-41B8-9597-EA10040D7090}">
      <dsp:nvSpPr>
        <dsp:cNvPr id="0" name=""/>
        <dsp:cNvSpPr/>
      </dsp:nvSpPr>
      <dsp:spPr>
        <a:xfrm rot="10800000">
          <a:off x="2437652" y="1873143"/>
          <a:ext cx="313504" cy="28602"/>
        </a:xfrm>
        <a:custGeom>
          <a:avLst/>
          <a:gdLst/>
          <a:ahLst/>
          <a:cxnLst/>
          <a:rect l="0" t="0" r="0" b="0"/>
          <a:pathLst>
            <a:path>
              <a:moveTo>
                <a:pt x="0" y="14301"/>
              </a:moveTo>
              <a:lnTo>
                <a:pt x="313504" y="14301"/>
              </a:lnTo>
            </a:path>
          </a:pathLst>
        </a:custGeom>
        <a:noFill/>
        <a:ln w="12700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586566" y="1879607"/>
        <a:ext cx="15675" cy="15675"/>
      </dsp:txXfrm>
    </dsp:sp>
    <dsp:sp modelId="{EFF831E9-821B-4A29-95CB-B3BC6D551D9D}">
      <dsp:nvSpPr>
        <dsp:cNvPr id="0" name=""/>
        <dsp:cNvSpPr/>
      </dsp:nvSpPr>
      <dsp:spPr>
        <a:xfrm>
          <a:off x="1398120" y="1367678"/>
          <a:ext cx="1039532" cy="103953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Marítimo fluvial y portuario</a:t>
          </a:r>
        </a:p>
      </dsp:txBody>
      <dsp:txXfrm>
        <a:off x="1550356" y="1519914"/>
        <a:ext cx="735060" cy="7350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CBE7-2E2A-46FA-A53A-2DD933DE9195}">
      <dsp:nvSpPr>
        <dsp:cNvPr id="0" name=""/>
        <dsp:cNvSpPr/>
      </dsp:nvSpPr>
      <dsp:spPr>
        <a:xfrm>
          <a:off x="2655228" y="1603142"/>
          <a:ext cx="1231387" cy="1231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Autoridad aduanera</a:t>
          </a:r>
        </a:p>
      </dsp:txBody>
      <dsp:txXfrm>
        <a:off x="2835560" y="1783474"/>
        <a:ext cx="870723" cy="870723"/>
      </dsp:txXfrm>
    </dsp:sp>
    <dsp:sp modelId="{F8D58DF7-A7D7-47AC-A83B-AF5619634CE7}">
      <dsp:nvSpPr>
        <dsp:cNvPr id="0" name=""/>
        <dsp:cNvSpPr/>
      </dsp:nvSpPr>
      <dsp:spPr>
        <a:xfrm rot="16200000">
          <a:off x="3086125" y="1401404"/>
          <a:ext cx="369593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369593" y="1694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261682" y="1409105"/>
        <a:ext cx="18479" cy="18479"/>
      </dsp:txXfrm>
    </dsp:sp>
    <dsp:sp modelId="{80ED9751-B0C3-4336-8210-957574068AE6}">
      <dsp:nvSpPr>
        <dsp:cNvPr id="0" name=""/>
        <dsp:cNvSpPr/>
      </dsp:nvSpPr>
      <dsp:spPr>
        <a:xfrm>
          <a:off x="2655228" y="2160"/>
          <a:ext cx="1231387" cy="1231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Supervisa </a:t>
          </a:r>
        </a:p>
      </dsp:txBody>
      <dsp:txXfrm>
        <a:off x="2835560" y="182492"/>
        <a:ext cx="870723" cy="870723"/>
      </dsp:txXfrm>
    </dsp:sp>
    <dsp:sp modelId="{CDD74686-7607-4E8A-8C50-39CCA69D936D}">
      <dsp:nvSpPr>
        <dsp:cNvPr id="0" name=""/>
        <dsp:cNvSpPr/>
      </dsp:nvSpPr>
      <dsp:spPr>
        <a:xfrm rot="1800000">
          <a:off x="3779370" y="2602140"/>
          <a:ext cx="369593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369593" y="1694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954927" y="2609841"/>
        <a:ext cx="18479" cy="18479"/>
      </dsp:txXfrm>
    </dsp:sp>
    <dsp:sp modelId="{365D810D-C263-4446-86B5-B349EC7924DF}">
      <dsp:nvSpPr>
        <dsp:cNvPr id="0" name=""/>
        <dsp:cNvSpPr/>
      </dsp:nvSpPr>
      <dsp:spPr>
        <a:xfrm>
          <a:off x="4041719" y="2403632"/>
          <a:ext cx="1231387" cy="1231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Procesos aduanales y</a:t>
          </a:r>
        </a:p>
      </dsp:txBody>
      <dsp:txXfrm>
        <a:off x="4222051" y="2583964"/>
        <a:ext cx="870723" cy="870723"/>
      </dsp:txXfrm>
    </dsp:sp>
    <dsp:sp modelId="{C0435CFA-F068-41C8-9BA0-9435A1ECF189}">
      <dsp:nvSpPr>
        <dsp:cNvPr id="0" name=""/>
        <dsp:cNvSpPr/>
      </dsp:nvSpPr>
      <dsp:spPr>
        <a:xfrm rot="9000000">
          <a:off x="2392880" y="2602140"/>
          <a:ext cx="369593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369593" y="1694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2568437" y="2609841"/>
        <a:ext cx="18479" cy="18479"/>
      </dsp:txXfrm>
    </dsp:sp>
    <dsp:sp modelId="{2B2CFFC9-6A41-47A2-8297-83CE42FCCAEF}">
      <dsp:nvSpPr>
        <dsp:cNvPr id="0" name=""/>
        <dsp:cNvSpPr/>
      </dsp:nvSpPr>
      <dsp:spPr>
        <a:xfrm>
          <a:off x="1268738" y="2403632"/>
          <a:ext cx="1231387" cy="1231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De comercio exterior</a:t>
          </a:r>
        </a:p>
      </dsp:txBody>
      <dsp:txXfrm>
        <a:off x="1449070" y="2583964"/>
        <a:ext cx="870723" cy="8707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486A0-062D-4D17-A54B-0630AF0E865C}">
      <dsp:nvSpPr>
        <dsp:cNvPr id="0" name=""/>
        <dsp:cNvSpPr/>
      </dsp:nvSpPr>
      <dsp:spPr>
        <a:xfrm>
          <a:off x="1922655" y="935591"/>
          <a:ext cx="2330773" cy="233077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cabotaje</a:t>
          </a:r>
        </a:p>
      </dsp:txBody>
      <dsp:txXfrm>
        <a:off x="2263989" y="1276925"/>
        <a:ext cx="1648105" cy="1648105"/>
      </dsp:txXfrm>
    </dsp:sp>
    <dsp:sp modelId="{CC9BFBE8-2A02-44CC-88C1-6F378EBF74F2}">
      <dsp:nvSpPr>
        <dsp:cNvPr id="0" name=""/>
        <dsp:cNvSpPr/>
      </dsp:nvSpPr>
      <dsp:spPr>
        <a:xfrm>
          <a:off x="2505349" y="416"/>
          <a:ext cx="1165386" cy="1165386"/>
        </a:xfrm>
        <a:prstGeom prst="ellipse">
          <a:avLst/>
        </a:prstGeom>
        <a:solidFill>
          <a:schemeClr val="accent3">
            <a:alpha val="50000"/>
            <a:hueOff val="-654787"/>
            <a:satOff val="-717"/>
            <a:lumOff val="-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Regula el traslado</a:t>
          </a:r>
        </a:p>
      </dsp:txBody>
      <dsp:txXfrm>
        <a:off x="2676016" y="171083"/>
        <a:ext cx="824052" cy="824052"/>
      </dsp:txXfrm>
    </dsp:sp>
    <dsp:sp modelId="{8FAAEA9E-C17D-4787-9DB4-366AED37F005}">
      <dsp:nvSpPr>
        <dsp:cNvPr id="0" name=""/>
        <dsp:cNvSpPr/>
      </dsp:nvSpPr>
      <dsp:spPr>
        <a:xfrm>
          <a:off x="4023218" y="1518285"/>
          <a:ext cx="1165386" cy="1165386"/>
        </a:xfrm>
        <a:prstGeom prst="ellipse">
          <a:avLst/>
        </a:prstGeom>
        <a:solidFill>
          <a:schemeClr val="accent3">
            <a:alpha val="50000"/>
            <a:hueOff val="-1309574"/>
            <a:satOff val="-1435"/>
            <a:lumOff val="-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De mercancía </a:t>
          </a:r>
        </a:p>
      </dsp:txBody>
      <dsp:txXfrm>
        <a:off x="4193885" y="1688952"/>
        <a:ext cx="824052" cy="824052"/>
      </dsp:txXfrm>
    </dsp:sp>
    <dsp:sp modelId="{0987D269-82C0-4977-B6BD-DFE6A7CE3C4C}">
      <dsp:nvSpPr>
        <dsp:cNvPr id="0" name=""/>
        <dsp:cNvSpPr/>
      </dsp:nvSpPr>
      <dsp:spPr>
        <a:xfrm>
          <a:off x="2505349" y="3036154"/>
          <a:ext cx="1165386" cy="1165386"/>
        </a:xfrm>
        <a:prstGeom prst="ellipse">
          <a:avLst/>
        </a:prstGeom>
        <a:solidFill>
          <a:schemeClr val="accent3">
            <a:alpha val="50000"/>
            <a:hueOff val="-1964360"/>
            <a:satOff val="-2152"/>
            <a:lumOff val="-147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De un territorio aduanero</a:t>
          </a:r>
        </a:p>
      </dsp:txBody>
      <dsp:txXfrm>
        <a:off x="2676016" y="3206821"/>
        <a:ext cx="824052" cy="824052"/>
      </dsp:txXfrm>
    </dsp:sp>
    <dsp:sp modelId="{3A58CF8F-18DD-4E29-A1D2-DF1F8254F25C}">
      <dsp:nvSpPr>
        <dsp:cNvPr id="0" name=""/>
        <dsp:cNvSpPr/>
      </dsp:nvSpPr>
      <dsp:spPr>
        <a:xfrm>
          <a:off x="987480" y="1518285"/>
          <a:ext cx="1165386" cy="1165386"/>
        </a:xfrm>
        <a:prstGeom prst="ellipse">
          <a:avLst/>
        </a:prstGeom>
        <a:solidFill>
          <a:schemeClr val="accent3">
            <a:alpha val="50000"/>
            <a:hueOff val="-2619147"/>
            <a:satOff val="-2870"/>
            <a:lumOff val="-19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A </a:t>
          </a:r>
          <a:r>
            <a:rPr lang="es-CO" sz="1500" kern="1200" dirty="0"/>
            <a:t>otro en Colombia</a:t>
          </a:r>
          <a:endParaRPr lang="es-ES" sz="1500" kern="1200" dirty="0"/>
        </a:p>
      </dsp:txBody>
      <dsp:txXfrm>
        <a:off x="1158147" y="1688952"/>
        <a:ext cx="824052" cy="824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106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111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111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101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101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106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111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111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111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101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101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106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111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111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111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101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101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101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111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111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111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101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101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101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108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111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 /><Relationship Id="rId13" Type="http://schemas.openxmlformats.org/officeDocument/2006/relationships/diagramLayout" Target="../diagrams/layout26.xml" /><Relationship Id="rId3" Type="http://schemas.openxmlformats.org/officeDocument/2006/relationships/diagramLayout" Target="../diagrams/layout24.xml" /><Relationship Id="rId7" Type="http://schemas.openxmlformats.org/officeDocument/2006/relationships/diagramData" Target="../diagrams/data25.xml" /><Relationship Id="rId12" Type="http://schemas.openxmlformats.org/officeDocument/2006/relationships/diagramData" Target="../diagrams/data26.xml" /><Relationship Id="rId2" Type="http://schemas.openxmlformats.org/officeDocument/2006/relationships/diagramData" Target="../diagrams/data24.xml" /><Relationship Id="rId16" Type="http://schemas.microsoft.com/office/2007/relationships/diagramDrawing" Target="../diagrams/drawing26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24.xml" /><Relationship Id="rId11" Type="http://schemas.microsoft.com/office/2007/relationships/diagramDrawing" Target="../diagrams/drawing25.xml" /><Relationship Id="rId5" Type="http://schemas.openxmlformats.org/officeDocument/2006/relationships/diagramColors" Target="../diagrams/colors24.xml" /><Relationship Id="rId15" Type="http://schemas.openxmlformats.org/officeDocument/2006/relationships/diagramColors" Target="../diagrams/colors26.xml" /><Relationship Id="rId10" Type="http://schemas.openxmlformats.org/officeDocument/2006/relationships/diagramColors" Target="../diagrams/colors25.xml" /><Relationship Id="rId4" Type="http://schemas.openxmlformats.org/officeDocument/2006/relationships/diagramQuickStyle" Target="../diagrams/quickStyle24.xml" /><Relationship Id="rId9" Type="http://schemas.openxmlformats.org/officeDocument/2006/relationships/diagramQuickStyle" Target="../diagrams/quickStyle25.xml" /><Relationship Id="rId14" Type="http://schemas.openxmlformats.org/officeDocument/2006/relationships/diagramQuickStyle" Target="../diagrams/quickStyle26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 /><Relationship Id="rId3" Type="http://schemas.openxmlformats.org/officeDocument/2006/relationships/diagramLayout" Target="../diagrams/layout27.xml" /><Relationship Id="rId7" Type="http://schemas.openxmlformats.org/officeDocument/2006/relationships/diagramData" Target="../diagrams/data28.xml" /><Relationship Id="rId2" Type="http://schemas.openxmlformats.org/officeDocument/2006/relationships/diagramData" Target="../diagrams/data27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27.xml" /><Relationship Id="rId11" Type="http://schemas.microsoft.com/office/2007/relationships/diagramDrawing" Target="../diagrams/drawing28.xml" /><Relationship Id="rId5" Type="http://schemas.openxmlformats.org/officeDocument/2006/relationships/diagramColors" Target="../diagrams/colors27.xml" /><Relationship Id="rId10" Type="http://schemas.openxmlformats.org/officeDocument/2006/relationships/diagramColors" Target="../diagrams/colors28.xml" /><Relationship Id="rId4" Type="http://schemas.openxmlformats.org/officeDocument/2006/relationships/diagramQuickStyle" Target="../diagrams/quickStyle27.xml" /><Relationship Id="rId9" Type="http://schemas.openxmlformats.org/officeDocument/2006/relationships/diagramQuickStyle" Target="../diagrams/quickStyle28.xml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 /><Relationship Id="rId13" Type="http://schemas.openxmlformats.org/officeDocument/2006/relationships/diagramLayout" Target="../diagrams/layout31.xml" /><Relationship Id="rId3" Type="http://schemas.openxmlformats.org/officeDocument/2006/relationships/diagramLayout" Target="../diagrams/layout29.xml" /><Relationship Id="rId7" Type="http://schemas.openxmlformats.org/officeDocument/2006/relationships/diagramData" Target="../diagrams/data30.xml" /><Relationship Id="rId12" Type="http://schemas.openxmlformats.org/officeDocument/2006/relationships/diagramData" Target="../diagrams/data31.xml" /><Relationship Id="rId2" Type="http://schemas.openxmlformats.org/officeDocument/2006/relationships/diagramData" Target="../diagrams/data29.xml" /><Relationship Id="rId16" Type="http://schemas.microsoft.com/office/2007/relationships/diagramDrawing" Target="../diagrams/drawing31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29.xml" /><Relationship Id="rId11" Type="http://schemas.microsoft.com/office/2007/relationships/diagramDrawing" Target="../diagrams/drawing30.xml" /><Relationship Id="rId5" Type="http://schemas.openxmlformats.org/officeDocument/2006/relationships/diagramColors" Target="../diagrams/colors29.xml" /><Relationship Id="rId15" Type="http://schemas.openxmlformats.org/officeDocument/2006/relationships/diagramColors" Target="../diagrams/colors31.xml" /><Relationship Id="rId10" Type="http://schemas.openxmlformats.org/officeDocument/2006/relationships/diagramColors" Target="../diagrams/colors30.xml" /><Relationship Id="rId4" Type="http://schemas.openxmlformats.org/officeDocument/2006/relationships/diagramQuickStyle" Target="../diagrams/quickStyle29.xml" /><Relationship Id="rId9" Type="http://schemas.openxmlformats.org/officeDocument/2006/relationships/diagramQuickStyle" Target="../diagrams/quickStyle30.xml" /><Relationship Id="rId14" Type="http://schemas.openxmlformats.org/officeDocument/2006/relationships/diagramQuickStyle" Target="../diagrams/quickStyle31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 /><Relationship Id="rId13" Type="http://schemas.openxmlformats.org/officeDocument/2006/relationships/diagramLayout" Target="../diagrams/layout34.xml" /><Relationship Id="rId3" Type="http://schemas.openxmlformats.org/officeDocument/2006/relationships/diagramLayout" Target="../diagrams/layout32.xml" /><Relationship Id="rId7" Type="http://schemas.openxmlformats.org/officeDocument/2006/relationships/diagramData" Target="../diagrams/data33.xml" /><Relationship Id="rId12" Type="http://schemas.openxmlformats.org/officeDocument/2006/relationships/diagramData" Target="../diagrams/data34.xml" /><Relationship Id="rId2" Type="http://schemas.openxmlformats.org/officeDocument/2006/relationships/diagramData" Target="../diagrams/data32.xml" /><Relationship Id="rId16" Type="http://schemas.microsoft.com/office/2007/relationships/diagramDrawing" Target="../diagrams/drawing34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32.xml" /><Relationship Id="rId11" Type="http://schemas.microsoft.com/office/2007/relationships/diagramDrawing" Target="../diagrams/drawing33.xml" /><Relationship Id="rId5" Type="http://schemas.openxmlformats.org/officeDocument/2006/relationships/diagramColors" Target="../diagrams/colors32.xml" /><Relationship Id="rId15" Type="http://schemas.openxmlformats.org/officeDocument/2006/relationships/diagramColors" Target="../diagrams/colors34.xml" /><Relationship Id="rId10" Type="http://schemas.openxmlformats.org/officeDocument/2006/relationships/diagramColors" Target="../diagrams/colors33.xml" /><Relationship Id="rId4" Type="http://schemas.openxmlformats.org/officeDocument/2006/relationships/diagramQuickStyle" Target="../diagrams/quickStyle32.xml" /><Relationship Id="rId9" Type="http://schemas.openxmlformats.org/officeDocument/2006/relationships/diagramQuickStyle" Target="../diagrams/quickStyle33.xml" /><Relationship Id="rId14" Type="http://schemas.openxmlformats.org/officeDocument/2006/relationships/diagramQuickStyle" Target="../diagrams/quickStyle34.xml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6.xml" /><Relationship Id="rId13" Type="http://schemas.openxmlformats.org/officeDocument/2006/relationships/diagramLayout" Target="../diagrams/layout37.xml" /><Relationship Id="rId3" Type="http://schemas.openxmlformats.org/officeDocument/2006/relationships/diagramLayout" Target="../diagrams/layout35.xml" /><Relationship Id="rId7" Type="http://schemas.openxmlformats.org/officeDocument/2006/relationships/diagramData" Target="../diagrams/data36.xml" /><Relationship Id="rId12" Type="http://schemas.openxmlformats.org/officeDocument/2006/relationships/diagramData" Target="../diagrams/data37.xml" /><Relationship Id="rId2" Type="http://schemas.openxmlformats.org/officeDocument/2006/relationships/diagramData" Target="../diagrams/data35.xml" /><Relationship Id="rId16" Type="http://schemas.microsoft.com/office/2007/relationships/diagramDrawing" Target="../diagrams/drawing37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35.xml" /><Relationship Id="rId11" Type="http://schemas.microsoft.com/office/2007/relationships/diagramDrawing" Target="../diagrams/drawing36.xml" /><Relationship Id="rId5" Type="http://schemas.openxmlformats.org/officeDocument/2006/relationships/diagramColors" Target="../diagrams/colors35.xml" /><Relationship Id="rId15" Type="http://schemas.openxmlformats.org/officeDocument/2006/relationships/diagramColors" Target="../diagrams/colors37.xml" /><Relationship Id="rId10" Type="http://schemas.openxmlformats.org/officeDocument/2006/relationships/diagramColors" Target="../diagrams/colors36.xml" /><Relationship Id="rId4" Type="http://schemas.openxmlformats.org/officeDocument/2006/relationships/diagramQuickStyle" Target="../diagrams/quickStyle35.xml" /><Relationship Id="rId9" Type="http://schemas.openxmlformats.org/officeDocument/2006/relationships/diagramQuickStyle" Target="../diagrams/quickStyle36.xml" /><Relationship Id="rId14" Type="http://schemas.openxmlformats.org/officeDocument/2006/relationships/diagramQuickStyle" Target="../diagrams/quickStyle37.xml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9.xml" /><Relationship Id="rId3" Type="http://schemas.openxmlformats.org/officeDocument/2006/relationships/diagramLayout" Target="../diagrams/layout38.xml" /><Relationship Id="rId7" Type="http://schemas.openxmlformats.org/officeDocument/2006/relationships/diagramData" Target="../diagrams/data39.xml" /><Relationship Id="rId2" Type="http://schemas.openxmlformats.org/officeDocument/2006/relationships/diagramData" Target="../diagrams/data38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38.xml" /><Relationship Id="rId11" Type="http://schemas.microsoft.com/office/2007/relationships/diagramDrawing" Target="../diagrams/drawing39.xml" /><Relationship Id="rId5" Type="http://schemas.openxmlformats.org/officeDocument/2006/relationships/diagramColors" Target="../diagrams/colors38.xml" /><Relationship Id="rId10" Type="http://schemas.openxmlformats.org/officeDocument/2006/relationships/diagramColors" Target="../diagrams/colors39.xml" /><Relationship Id="rId4" Type="http://schemas.openxmlformats.org/officeDocument/2006/relationships/diagramQuickStyle" Target="../diagrams/quickStyle38.xml" /><Relationship Id="rId9" Type="http://schemas.openxmlformats.org/officeDocument/2006/relationships/diagramQuickStyle" Target="../diagrams/quickStyle39.xml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1.xml" /><Relationship Id="rId13" Type="http://schemas.openxmlformats.org/officeDocument/2006/relationships/diagramLayout" Target="../diagrams/layout42.xml" /><Relationship Id="rId3" Type="http://schemas.openxmlformats.org/officeDocument/2006/relationships/diagramLayout" Target="../diagrams/layout40.xml" /><Relationship Id="rId7" Type="http://schemas.openxmlformats.org/officeDocument/2006/relationships/diagramData" Target="../diagrams/data41.xml" /><Relationship Id="rId12" Type="http://schemas.openxmlformats.org/officeDocument/2006/relationships/diagramData" Target="../diagrams/data42.xml" /><Relationship Id="rId2" Type="http://schemas.openxmlformats.org/officeDocument/2006/relationships/diagramData" Target="../diagrams/data40.xml" /><Relationship Id="rId16" Type="http://schemas.microsoft.com/office/2007/relationships/diagramDrawing" Target="../diagrams/drawing42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40.xml" /><Relationship Id="rId11" Type="http://schemas.microsoft.com/office/2007/relationships/diagramDrawing" Target="../diagrams/drawing41.xml" /><Relationship Id="rId5" Type="http://schemas.openxmlformats.org/officeDocument/2006/relationships/diagramColors" Target="../diagrams/colors40.xml" /><Relationship Id="rId15" Type="http://schemas.openxmlformats.org/officeDocument/2006/relationships/diagramColors" Target="../diagrams/colors42.xml" /><Relationship Id="rId10" Type="http://schemas.openxmlformats.org/officeDocument/2006/relationships/diagramColors" Target="../diagrams/colors41.xml" /><Relationship Id="rId4" Type="http://schemas.openxmlformats.org/officeDocument/2006/relationships/diagramQuickStyle" Target="../diagrams/quickStyle40.xml" /><Relationship Id="rId9" Type="http://schemas.openxmlformats.org/officeDocument/2006/relationships/diagramQuickStyle" Target="../diagrams/quickStyle41.xml" /><Relationship Id="rId14" Type="http://schemas.openxmlformats.org/officeDocument/2006/relationships/diagramQuickStyle" Target="../diagrams/quickStyle42.xml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4.xml" /><Relationship Id="rId13" Type="http://schemas.openxmlformats.org/officeDocument/2006/relationships/diagramLayout" Target="../diagrams/layout45.xml" /><Relationship Id="rId3" Type="http://schemas.openxmlformats.org/officeDocument/2006/relationships/diagramLayout" Target="../diagrams/layout43.xml" /><Relationship Id="rId7" Type="http://schemas.openxmlformats.org/officeDocument/2006/relationships/diagramData" Target="../diagrams/data44.xml" /><Relationship Id="rId12" Type="http://schemas.openxmlformats.org/officeDocument/2006/relationships/diagramData" Target="../diagrams/data45.xml" /><Relationship Id="rId2" Type="http://schemas.openxmlformats.org/officeDocument/2006/relationships/diagramData" Target="../diagrams/data43.xml" /><Relationship Id="rId16" Type="http://schemas.microsoft.com/office/2007/relationships/diagramDrawing" Target="../diagrams/drawing45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43.xml" /><Relationship Id="rId11" Type="http://schemas.microsoft.com/office/2007/relationships/diagramDrawing" Target="../diagrams/drawing44.xml" /><Relationship Id="rId5" Type="http://schemas.openxmlformats.org/officeDocument/2006/relationships/diagramColors" Target="../diagrams/colors43.xml" /><Relationship Id="rId15" Type="http://schemas.openxmlformats.org/officeDocument/2006/relationships/diagramColors" Target="../diagrams/colors45.xml" /><Relationship Id="rId10" Type="http://schemas.openxmlformats.org/officeDocument/2006/relationships/diagramColors" Target="../diagrams/colors44.xml" /><Relationship Id="rId4" Type="http://schemas.openxmlformats.org/officeDocument/2006/relationships/diagramQuickStyle" Target="../diagrams/quickStyle43.xml" /><Relationship Id="rId9" Type="http://schemas.openxmlformats.org/officeDocument/2006/relationships/diagramQuickStyle" Target="../diagrams/quickStyle44.xml" /><Relationship Id="rId14" Type="http://schemas.openxmlformats.org/officeDocument/2006/relationships/diagramQuickStyle" Target="../diagrams/quickStyle45.xml" 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7.xml" /><Relationship Id="rId13" Type="http://schemas.openxmlformats.org/officeDocument/2006/relationships/diagramLayout" Target="../diagrams/layout48.xml" /><Relationship Id="rId3" Type="http://schemas.openxmlformats.org/officeDocument/2006/relationships/diagramLayout" Target="../diagrams/layout46.xml" /><Relationship Id="rId7" Type="http://schemas.openxmlformats.org/officeDocument/2006/relationships/diagramData" Target="../diagrams/data47.xml" /><Relationship Id="rId12" Type="http://schemas.openxmlformats.org/officeDocument/2006/relationships/diagramData" Target="../diagrams/data48.xml" /><Relationship Id="rId2" Type="http://schemas.openxmlformats.org/officeDocument/2006/relationships/diagramData" Target="../diagrams/data46.xml" /><Relationship Id="rId16" Type="http://schemas.microsoft.com/office/2007/relationships/diagramDrawing" Target="../diagrams/drawing48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46.xml" /><Relationship Id="rId11" Type="http://schemas.microsoft.com/office/2007/relationships/diagramDrawing" Target="../diagrams/drawing47.xml" /><Relationship Id="rId5" Type="http://schemas.openxmlformats.org/officeDocument/2006/relationships/diagramColors" Target="../diagrams/colors46.xml" /><Relationship Id="rId15" Type="http://schemas.openxmlformats.org/officeDocument/2006/relationships/diagramColors" Target="../diagrams/colors48.xml" /><Relationship Id="rId10" Type="http://schemas.openxmlformats.org/officeDocument/2006/relationships/diagramColors" Target="../diagrams/colors47.xml" /><Relationship Id="rId4" Type="http://schemas.openxmlformats.org/officeDocument/2006/relationships/diagramQuickStyle" Target="../diagrams/quickStyle46.xml" /><Relationship Id="rId9" Type="http://schemas.openxmlformats.org/officeDocument/2006/relationships/diagramQuickStyle" Target="../diagrams/quickStyle47.xml" /><Relationship Id="rId14" Type="http://schemas.openxmlformats.org/officeDocument/2006/relationships/diagramQuickStyle" Target="../diagrams/quickStyle48.xml" 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0.xml" /><Relationship Id="rId3" Type="http://schemas.openxmlformats.org/officeDocument/2006/relationships/diagramLayout" Target="../diagrams/layout49.xml" /><Relationship Id="rId7" Type="http://schemas.openxmlformats.org/officeDocument/2006/relationships/diagramData" Target="../diagrams/data50.xml" /><Relationship Id="rId2" Type="http://schemas.openxmlformats.org/officeDocument/2006/relationships/diagramData" Target="../diagrams/data49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49.xml" /><Relationship Id="rId11" Type="http://schemas.microsoft.com/office/2007/relationships/diagramDrawing" Target="../diagrams/drawing50.xml" /><Relationship Id="rId5" Type="http://schemas.openxmlformats.org/officeDocument/2006/relationships/diagramColors" Target="../diagrams/colors49.xml" /><Relationship Id="rId10" Type="http://schemas.openxmlformats.org/officeDocument/2006/relationships/diagramColors" Target="../diagrams/colors50.xml" /><Relationship Id="rId4" Type="http://schemas.openxmlformats.org/officeDocument/2006/relationships/diagramQuickStyle" Target="../diagrams/quickStyle49.xml" /><Relationship Id="rId9" Type="http://schemas.openxmlformats.org/officeDocument/2006/relationships/diagramQuickStyle" Target="../diagrams/quickStyle50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 /><Relationship Id="rId13" Type="http://schemas.openxmlformats.org/officeDocument/2006/relationships/diagramLayout" Target="../diagrams/layout3.xml" /><Relationship Id="rId3" Type="http://schemas.openxmlformats.org/officeDocument/2006/relationships/diagramLayout" Target="../diagrams/layout1.xml" /><Relationship Id="rId7" Type="http://schemas.openxmlformats.org/officeDocument/2006/relationships/diagramData" Target="../diagrams/data2.xml" /><Relationship Id="rId12" Type="http://schemas.openxmlformats.org/officeDocument/2006/relationships/diagramData" Target="../diagrams/data3.xml" /><Relationship Id="rId2" Type="http://schemas.openxmlformats.org/officeDocument/2006/relationships/diagramData" Target="../diagrams/data1.xml" /><Relationship Id="rId16" Type="http://schemas.microsoft.com/office/2007/relationships/diagramDrawing" Target="../diagrams/drawing3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.xml" /><Relationship Id="rId11" Type="http://schemas.microsoft.com/office/2007/relationships/diagramDrawing" Target="../diagrams/drawing2.xml" /><Relationship Id="rId5" Type="http://schemas.openxmlformats.org/officeDocument/2006/relationships/diagramColors" Target="../diagrams/colors1.xml" /><Relationship Id="rId15" Type="http://schemas.openxmlformats.org/officeDocument/2006/relationships/diagramColors" Target="../diagrams/colors3.xml" /><Relationship Id="rId10" Type="http://schemas.openxmlformats.org/officeDocument/2006/relationships/diagramColors" Target="../diagrams/colors2.xml" /><Relationship Id="rId4" Type="http://schemas.openxmlformats.org/officeDocument/2006/relationships/diagramQuickStyle" Target="../diagrams/quickStyle1.xml" /><Relationship Id="rId9" Type="http://schemas.openxmlformats.org/officeDocument/2006/relationships/diagramQuickStyle" Target="../diagrams/quickStyle2.xml" /><Relationship Id="rId14" Type="http://schemas.openxmlformats.org/officeDocument/2006/relationships/diagramQuickStyle" Target="../diagrams/quickStyle3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 /><Relationship Id="rId3" Type="http://schemas.openxmlformats.org/officeDocument/2006/relationships/diagramLayout" Target="../diagrams/layout4.xml" /><Relationship Id="rId7" Type="http://schemas.openxmlformats.org/officeDocument/2006/relationships/diagramData" Target="../diagrams/data5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4.xml" /><Relationship Id="rId11" Type="http://schemas.microsoft.com/office/2007/relationships/diagramDrawing" Target="../diagrams/drawing5.xml" /><Relationship Id="rId5" Type="http://schemas.openxmlformats.org/officeDocument/2006/relationships/diagramColors" Target="../diagrams/colors4.xml" /><Relationship Id="rId10" Type="http://schemas.openxmlformats.org/officeDocument/2006/relationships/diagramColors" Target="../diagrams/colors5.xml" /><Relationship Id="rId4" Type="http://schemas.openxmlformats.org/officeDocument/2006/relationships/diagramQuickStyle" Target="../diagrams/quickStyle4.xml" /><Relationship Id="rId9" Type="http://schemas.openxmlformats.org/officeDocument/2006/relationships/diagramQuickStyle" Target="../diagrams/quickStyle5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 /><Relationship Id="rId13" Type="http://schemas.openxmlformats.org/officeDocument/2006/relationships/diagramLayout" Target="../diagrams/layout8.xml" /><Relationship Id="rId3" Type="http://schemas.openxmlformats.org/officeDocument/2006/relationships/diagramLayout" Target="../diagrams/layout6.xml" /><Relationship Id="rId7" Type="http://schemas.openxmlformats.org/officeDocument/2006/relationships/diagramData" Target="../diagrams/data7.xml" /><Relationship Id="rId12" Type="http://schemas.openxmlformats.org/officeDocument/2006/relationships/diagramData" Target="../diagrams/data8.xml" /><Relationship Id="rId2" Type="http://schemas.openxmlformats.org/officeDocument/2006/relationships/diagramData" Target="../diagrams/data6.xml" /><Relationship Id="rId16" Type="http://schemas.microsoft.com/office/2007/relationships/diagramDrawing" Target="../diagrams/drawing8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6.xml" /><Relationship Id="rId11" Type="http://schemas.microsoft.com/office/2007/relationships/diagramDrawing" Target="../diagrams/drawing7.xml" /><Relationship Id="rId5" Type="http://schemas.openxmlformats.org/officeDocument/2006/relationships/diagramColors" Target="../diagrams/colors6.xml" /><Relationship Id="rId15" Type="http://schemas.openxmlformats.org/officeDocument/2006/relationships/diagramColors" Target="../diagrams/colors8.xml" /><Relationship Id="rId10" Type="http://schemas.openxmlformats.org/officeDocument/2006/relationships/diagramColors" Target="../diagrams/colors7.xml" /><Relationship Id="rId4" Type="http://schemas.openxmlformats.org/officeDocument/2006/relationships/diagramQuickStyle" Target="../diagrams/quickStyle6.xml" /><Relationship Id="rId9" Type="http://schemas.openxmlformats.org/officeDocument/2006/relationships/diagramQuickStyle" Target="../diagrams/quickStyle7.xml" /><Relationship Id="rId14" Type="http://schemas.openxmlformats.org/officeDocument/2006/relationships/diagramQuickStyle" Target="../diagrams/quickStyle8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 /><Relationship Id="rId13" Type="http://schemas.openxmlformats.org/officeDocument/2006/relationships/diagramLayout" Target="../diagrams/layout11.xml" /><Relationship Id="rId3" Type="http://schemas.openxmlformats.org/officeDocument/2006/relationships/diagramLayout" Target="../diagrams/layout9.xml" /><Relationship Id="rId7" Type="http://schemas.openxmlformats.org/officeDocument/2006/relationships/diagramData" Target="../diagrams/data10.xml" /><Relationship Id="rId12" Type="http://schemas.openxmlformats.org/officeDocument/2006/relationships/diagramData" Target="../diagrams/data11.xml" /><Relationship Id="rId2" Type="http://schemas.openxmlformats.org/officeDocument/2006/relationships/diagramData" Target="../diagrams/data9.xml" /><Relationship Id="rId16" Type="http://schemas.microsoft.com/office/2007/relationships/diagramDrawing" Target="../diagrams/drawing11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9.xml" /><Relationship Id="rId11" Type="http://schemas.microsoft.com/office/2007/relationships/diagramDrawing" Target="../diagrams/drawing10.xml" /><Relationship Id="rId5" Type="http://schemas.openxmlformats.org/officeDocument/2006/relationships/diagramColors" Target="../diagrams/colors9.xml" /><Relationship Id="rId15" Type="http://schemas.openxmlformats.org/officeDocument/2006/relationships/diagramColors" Target="../diagrams/colors11.xml" /><Relationship Id="rId10" Type="http://schemas.openxmlformats.org/officeDocument/2006/relationships/diagramColors" Target="../diagrams/colors10.xml" /><Relationship Id="rId4" Type="http://schemas.openxmlformats.org/officeDocument/2006/relationships/diagramQuickStyle" Target="../diagrams/quickStyle9.xml" /><Relationship Id="rId9" Type="http://schemas.openxmlformats.org/officeDocument/2006/relationships/diagramQuickStyle" Target="../diagrams/quickStyle10.xml" /><Relationship Id="rId14" Type="http://schemas.openxmlformats.org/officeDocument/2006/relationships/diagramQuickStyle" Target="../diagrams/quickStyle11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 /><Relationship Id="rId13" Type="http://schemas.openxmlformats.org/officeDocument/2006/relationships/diagramLayout" Target="../diagrams/layout14.xml" /><Relationship Id="rId3" Type="http://schemas.openxmlformats.org/officeDocument/2006/relationships/diagramLayout" Target="../diagrams/layout12.xml" /><Relationship Id="rId7" Type="http://schemas.openxmlformats.org/officeDocument/2006/relationships/diagramData" Target="../diagrams/data13.xml" /><Relationship Id="rId12" Type="http://schemas.openxmlformats.org/officeDocument/2006/relationships/diagramData" Target="../diagrams/data14.xml" /><Relationship Id="rId2" Type="http://schemas.openxmlformats.org/officeDocument/2006/relationships/diagramData" Target="../diagrams/data12.xml" /><Relationship Id="rId16" Type="http://schemas.microsoft.com/office/2007/relationships/diagramDrawing" Target="../diagrams/drawing14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2.xml" /><Relationship Id="rId11" Type="http://schemas.microsoft.com/office/2007/relationships/diagramDrawing" Target="../diagrams/drawing13.xml" /><Relationship Id="rId5" Type="http://schemas.openxmlformats.org/officeDocument/2006/relationships/diagramColors" Target="../diagrams/colors12.xml" /><Relationship Id="rId15" Type="http://schemas.openxmlformats.org/officeDocument/2006/relationships/diagramColors" Target="../diagrams/colors14.xml" /><Relationship Id="rId10" Type="http://schemas.openxmlformats.org/officeDocument/2006/relationships/diagramColors" Target="../diagrams/colors13.xml" /><Relationship Id="rId4" Type="http://schemas.openxmlformats.org/officeDocument/2006/relationships/diagramQuickStyle" Target="../diagrams/quickStyle12.xml" /><Relationship Id="rId9" Type="http://schemas.openxmlformats.org/officeDocument/2006/relationships/diagramQuickStyle" Target="../diagrams/quickStyle13.xml" /><Relationship Id="rId14" Type="http://schemas.openxmlformats.org/officeDocument/2006/relationships/diagramQuickStyle" Target="../diagrams/quickStyle14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 /><Relationship Id="rId3" Type="http://schemas.openxmlformats.org/officeDocument/2006/relationships/diagramLayout" Target="../diagrams/layout15.xml" /><Relationship Id="rId7" Type="http://schemas.openxmlformats.org/officeDocument/2006/relationships/diagramData" Target="../diagrams/data16.xml" /><Relationship Id="rId2" Type="http://schemas.openxmlformats.org/officeDocument/2006/relationships/diagramData" Target="../diagrams/data15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5.xml" /><Relationship Id="rId11" Type="http://schemas.microsoft.com/office/2007/relationships/diagramDrawing" Target="../diagrams/drawing16.xml" /><Relationship Id="rId5" Type="http://schemas.openxmlformats.org/officeDocument/2006/relationships/diagramColors" Target="../diagrams/colors15.xml" /><Relationship Id="rId10" Type="http://schemas.openxmlformats.org/officeDocument/2006/relationships/diagramColors" Target="../diagrams/colors16.xml" /><Relationship Id="rId4" Type="http://schemas.openxmlformats.org/officeDocument/2006/relationships/diagramQuickStyle" Target="../diagrams/quickStyle15.xml" /><Relationship Id="rId9" Type="http://schemas.openxmlformats.org/officeDocument/2006/relationships/diagramQuickStyle" Target="../diagrams/quickStyle16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 /><Relationship Id="rId13" Type="http://schemas.openxmlformats.org/officeDocument/2006/relationships/diagramLayout" Target="../diagrams/layout19.xml" /><Relationship Id="rId3" Type="http://schemas.openxmlformats.org/officeDocument/2006/relationships/diagramLayout" Target="../diagrams/layout17.xml" /><Relationship Id="rId7" Type="http://schemas.openxmlformats.org/officeDocument/2006/relationships/diagramData" Target="../diagrams/data18.xml" /><Relationship Id="rId12" Type="http://schemas.openxmlformats.org/officeDocument/2006/relationships/diagramData" Target="../diagrams/data19.xml" /><Relationship Id="rId2" Type="http://schemas.openxmlformats.org/officeDocument/2006/relationships/diagramData" Target="../diagrams/data17.xml" /><Relationship Id="rId16" Type="http://schemas.microsoft.com/office/2007/relationships/diagramDrawing" Target="../diagrams/drawing19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7.xml" /><Relationship Id="rId11" Type="http://schemas.microsoft.com/office/2007/relationships/diagramDrawing" Target="../diagrams/drawing18.xml" /><Relationship Id="rId5" Type="http://schemas.openxmlformats.org/officeDocument/2006/relationships/diagramColors" Target="../diagrams/colors17.xml" /><Relationship Id="rId15" Type="http://schemas.openxmlformats.org/officeDocument/2006/relationships/diagramColors" Target="../diagrams/colors19.xml" /><Relationship Id="rId10" Type="http://schemas.openxmlformats.org/officeDocument/2006/relationships/diagramColors" Target="../diagrams/colors18.xml" /><Relationship Id="rId4" Type="http://schemas.openxmlformats.org/officeDocument/2006/relationships/diagramQuickStyle" Target="../diagrams/quickStyle17.xml" /><Relationship Id="rId9" Type="http://schemas.openxmlformats.org/officeDocument/2006/relationships/diagramQuickStyle" Target="../diagrams/quickStyle18.xml" /><Relationship Id="rId14" Type="http://schemas.openxmlformats.org/officeDocument/2006/relationships/diagramQuickStyle" Target="../diagrams/quickStyle19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 /><Relationship Id="rId13" Type="http://schemas.openxmlformats.org/officeDocument/2006/relationships/diagramLayout" Target="../diagrams/layout22.xml" /><Relationship Id="rId18" Type="http://schemas.openxmlformats.org/officeDocument/2006/relationships/diagramLayout" Target="../diagrams/layout23.xml" /><Relationship Id="rId3" Type="http://schemas.openxmlformats.org/officeDocument/2006/relationships/diagramLayout" Target="../diagrams/layout20.xml" /><Relationship Id="rId21" Type="http://schemas.microsoft.com/office/2007/relationships/diagramDrawing" Target="../diagrams/drawing23.xml" /><Relationship Id="rId7" Type="http://schemas.openxmlformats.org/officeDocument/2006/relationships/diagramData" Target="../diagrams/data21.xml" /><Relationship Id="rId12" Type="http://schemas.openxmlformats.org/officeDocument/2006/relationships/diagramData" Target="../diagrams/data22.xml" /><Relationship Id="rId17" Type="http://schemas.openxmlformats.org/officeDocument/2006/relationships/diagramData" Target="../diagrams/data23.xml" /><Relationship Id="rId2" Type="http://schemas.openxmlformats.org/officeDocument/2006/relationships/diagramData" Target="../diagrams/data20.xml" /><Relationship Id="rId16" Type="http://schemas.microsoft.com/office/2007/relationships/diagramDrawing" Target="../diagrams/drawing22.xml" /><Relationship Id="rId20" Type="http://schemas.openxmlformats.org/officeDocument/2006/relationships/diagramColors" Target="../diagrams/colors23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20.xml" /><Relationship Id="rId11" Type="http://schemas.microsoft.com/office/2007/relationships/diagramDrawing" Target="../diagrams/drawing21.xml" /><Relationship Id="rId5" Type="http://schemas.openxmlformats.org/officeDocument/2006/relationships/diagramColors" Target="../diagrams/colors20.xml" /><Relationship Id="rId15" Type="http://schemas.openxmlformats.org/officeDocument/2006/relationships/diagramColors" Target="../diagrams/colors22.xml" /><Relationship Id="rId10" Type="http://schemas.openxmlformats.org/officeDocument/2006/relationships/diagramColors" Target="../diagrams/colors21.xml" /><Relationship Id="rId19" Type="http://schemas.openxmlformats.org/officeDocument/2006/relationships/diagramQuickStyle" Target="../diagrams/quickStyle23.xml" /><Relationship Id="rId4" Type="http://schemas.openxmlformats.org/officeDocument/2006/relationships/diagramQuickStyle" Target="../diagrams/quickStyle20.xml" /><Relationship Id="rId9" Type="http://schemas.openxmlformats.org/officeDocument/2006/relationships/diagramQuickStyle" Target="../diagrams/quickStyle21.xml" /><Relationship Id="rId14" Type="http://schemas.openxmlformats.org/officeDocument/2006/relationships/diagramQuickStyle" Target="../diagrams/quickStyle2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Lista de términos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15045" y="5798372"/>
            <a:ext cx="8045373" cy="923103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Karoll Daniela Oviedo Chavarria </a:t>
            </a:r>
          </a:p>
          <a:p>
            <a:r>
              <a:rPr lang="es-CO" dirty="0"/>
              <a:t>2687540</a:t>
            </a:r>
          </a:p>
          <a:p>
            <a:r>
              <a:rPr lang="es-CO" dirty="0"/>
              <a:t>Coordinación de procesos logísticos</a:t>
            </a:r>
          </a:p>
        </p:txBody>
      </p:sp>
    </p:spTree>
    <p:extLst>
      <p:ext uri="{BB962C8B-B14F-4D97-AF65-F5344CB8AC3E}">
        <p14:creationId xmlns:p14="http://schemas.microsoft.com/office/powerpoint/2010/main" val="238259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807827069"/>
              </p:ext>
            </p:extLst>
          </p:nvPr>
        </p:nvGraphicFramePr>
        <p:xfrm>
          <a:off x="0" y="151651"/>
          <a:ext cx="6712772" cy="377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920982152"/>
              </p:ext>
            </p:extLst>
          </p:nvPr>
        </p:nvGraphicFramePr>
        <p:xfrm>
          <a:off x="6121698" y="151651"/>
          <a:ext cx="6541845" cy="377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708405497"/>
              </p:ext>
            </p:extLst>
          </p:nvPr>
        </p:nvGraphicFramePr>
        <p:xfrm>
          <a:off x="3356386" y="3069168"/>
          <a:ext cx="6541845" cy="363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78052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400401683"/>
              </p:ext>
            </p:extLst>
          </p:nvPr>
        </p:nvGraphicFramePr>
        <p:xfrm>
          <a:off x="344245" y="1624404"/>
          <a:ext cx="6373308" cy="452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284141165"/>
              </p:ext>
            </p:extLst>
          </p:nvPr>
        </p:nvGraphicFramePr>
        <p:xfrm>
          <a:off x="5735619" y="150607"/>
          <a:ext cx="6373308" cy="452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8698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208136247"/>
              </p:ext>
            </p:extLst>
          </p:nvPr>
        </p:nvGraphicFramePr>
        <p:xfrm>
          <a:off x="0" y="151651"/>
          <a:ext cx="6712772" cy="377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294229278"/>
              </p:ext>
            </p:extLst>
          </p:nvPr>
        </p:nvGraphicFramePr>
        <p:xfrm>
          <a:off x="6121698" y="151651"/>
          <a:ext cx="6541845" cy="377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826076023"/>
              </p:ext>
            </p:extLst>
          </p:nvPr>
        </p:nvGraphicFramePr>
        <p:xfrm>
          <a:off x="2502965" y="3220819"/>
          <a:ext cx="6541845" cy="363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55329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82043886"/>
              </p:ext>
            </p:extLst>
          </p:nvPr>
        </p:nvGraphicFramePr>
        <p:xfrm>
          <a:off x="0" y="107576"/>
          <a:ext cx="6176085" cy="4201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009612778"/>
              </p:ext>
            </p:extLst>
          </p:nvPr>
        </p:nvGraphicFramePr>
        <p:xfrm>
          <a:off x="3088042" y="2572871"/>
          <a:ext cx="6176085" cy="4201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301996174"/>
              </p:ext>
            </p:extLst>
          </p:nvPr>
        </p:nvGraphicFramePr>
        <p:xfrm>
          <a:off x="6960198" y="107576"/>
          <a:ext cx="5886823" cy="3922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54093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631399348"/>
              </p:ext>
            </p:extLst>
          </p:nvPr>
        </p:nvGraphicFramePr>
        <p:xfrm>
          <a:off x="0" y="151651"/>
          <a:ext cx="6712772" cy="377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526647909"/>
              </p:ext>
            </p:extLst>
          </p:nvPr>
        </p:nvGraphicFramePr>
        <p:xfrm>
          <a:off x="6121698" y="151651"/>
          <a:ext cx="6541845" cy="377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447520911"/>
              </p:ext>
            </p:extLst>
          </p:nvPr>
        </p:nvGraphicFramePr>
        <p:xfrm>
          <a:off x="2993017" y="3220819"/>
          <a:ext cx="6541845" cy="363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93122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170029549"/>
              </p:ext>
            </p:extLst>
          </p:nvPr>
        </p:nvGraphicFramePr>
        <p:xfrm>
          <a:off x="344245" y="1624404"/>
          <a:ext cx="6373308" cy="452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13341673"/>
              </p:ext>
            </p:extLst>
          </p:nvPr>
        </p:nvGraphicFramePr>
        <p:xfrm>
          <a:off x="5735619" y="150607"/>
          <a:ext cx="6373308" cy="452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4825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772594640"/>
              </p:ext>
            </p:extLst>
          </p:nvPr>
        </p:nvGraphicFramePr>
        <p:xfrm>
          <a:off x="0" y="151651"/>
          <a:ext cx="6070303" cy="377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434342799"/>
              </p:ext>
            </p:extLst>
          </p:nvPr>
        </p:nvGraphicFramePr>
        <p:xfrm>
          <a:off x="6121698" y="151651"/>
          <a:ext cx="6541845" cy="377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746595739"/>
              </p:ext>
            </p:extLst>
          </p:nvPr>
        </p:nvGraphicFramePr>
        <p:xfrm>
          <a:off x="3591969" y="3069168"/>
          <a:ext cx="6541845" cy="363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151691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83283011"/>
              </p:ext>
            </p:extLst>
          </p:nvPr>
        </p:nvGraphicFramePr>
        <p:xfrm>
          <a:off x="0" y="107576"/>
          <a:ext cx="6176085" cy="4201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156402670"/>
              </p:ext>
            </p:extLst>
          </p:nvPr>
        </p:nvGraphicFramePr>
        <p:xfrm>
          <a:off x="3088042" y="2572871"/>
          <a:ext cx="6176085" cy="4201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764044785"/>
              </p:ext>
            </p:extLst>
          </p:nvPr>
        </p:nvGraphicFramePr>
        <p:xfrm>
          <a:off x="6960198" y="107576"/>
          <a:ext cx="5886823" cy="3922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079260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61045438"/>
              </p:ext>
            </p:extLst>
          </p:nvPr>
        </p:nvGraphicFramePr>
        <p:xfrm>
          <a:off x="0" y="151651"/>
          <a:ext cx="6712772" cy="377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389054937"/>
              </p:ext>
            </p:extLst>
          </p:nvPr>
        </p:nvGraphicFramePr>
        <p:xfrm>
          <a:off x="5747658" y="151650"/>
          <a:ext cx="6915886" cy="4115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990539127"/>
              </p:ext>
            </p:extLst>
          </p:nvPr>
        </p:nvGraphicFramePr>
        <p:xfrm>
          <a:off x="2825077" y="3069168"/>
          <a:ext cx="6541845" cy="363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424318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005021775"/>
              </p:ext>
            </p:extLst>
          </p:nvPr>
        </p:nvGraphicFramePr>
        <p:xfrm>
          <a:off x="344245" y="1624404"/>
          <a:ext cx="6373308" cy="452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31724119"/>
              </p:ext>
            </p:extLst>
          </p:nvPr>
        </p:nvGraphicFramePr>
        <p:xfrm>
          <a:off x="5735619" y="150607"/>
          <a:ext cx="6373308" cy="452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9315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192715496"/>
              </p:ext>
            </p:extLst>
          </p:nvPr>
        </p:nvGraphicFramePr>
        <p:xfrm>
          <a:off x="31376" y="395838"/>
          <a:ext cx="5831841" cy="3841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61113826"/>
              </p:ext>
            </p:extLst>
          </p:nvPr>
        </p:nvGraphicFramePr>
        <p:xfrm>
          <a:off x="6239434" y="418451"/>
          <a:ext cx="6648227" cy="4250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880466542"/>
              </p:ext>
            </p:extLst>
          </p:nvPr>
        </p:nvGraphicFramePr>
        <p:xfrm>
          <a:off x="2882452" y="2758241"/>
          <a:ext cx="6541844" cy="4099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83530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496924323"/>
              </p:ext>
            </p:extLst>
          </p:nvPr>
        </p:nvGraphicFramePr>
        <p:xfrm>
          <a:off x="344245" y="1624404"/>
          <a:ext cx="6373308" cy="452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38811566"/>
              </p:ext>
            </p:extLst>
          </p:nvPr>
        </p:nvGraphicFramePr>
        <p:xfrm>
          <a:off x="5735619" y="150607"/>
          <a:ext cx="6373308" cy="452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9036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010421097"/>
              </p:ext>
            </p:extLst>
          </p:nvPr>
        </p:nvGraphicFramePr>
        <p:xfrm>
          <a:off x="0" y="151651"/>
          <a:ext cx="6712772" cy="377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06463930"/>
              </p:ext>
            </p:extLst>
          </p:nvPr>
        </p:nvGraphicFramePr>
        <p:xfrm>
          <a:off x="6121698" y="151651"/>
          <a:ext cx="6541845" cy="377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560465550"/>
              </p:ext>
            </p:extLst>
          </p:nvPr>
        </p:nvGraphicFramePr>
        <p:xfrm>
          <a:off x="2993017" y="3220819"/>
          <a:ext cx="6541845" cy="363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9135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118441006"/>
              </p:ext>
            </p:extLst>
          </p:nvPr>
        </p:nvGraphicFramePr>
        <p:xfrm>
          <a:off x="0" y="107576"/>
          <a:ext cx="6176085" cy="4201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891045653"/>
              </p:ext>
            </p:extLst>
          </p:nvPr>
        </p:nvGraphicFramePr>
        <p:xfrm>
          <a:off x="3088042" y="2572871"/>
          <a:ext cx="6176085" cy="4201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196088111"/>
              </p:ext>
            </p:extLst>
          </p:nvPr>
        </p:nvGraphicFramePr>
        <p:xfrm>
          <a:off x="6960198" y="107576"/>
          <a:ext cx="5886823" cy="3922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4697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053774232"/>
              </p:ext>
            </p:extLst>
          </p:nvPr>
        </p:nvGraphicFramePr>
        <p:xfrm>
          <a:off x="0" y="151651"/>
          <a:ext cx="6433073" cy="3430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269916932"/>
              </p:ext>
            </p:extLst>
          </p:nvPr>
        </p:nvGraphicFramePr>
        <p:xfrm>
          <a:off x="6121698" y="151651"/>
          <a:ext cx="6541845" cy="377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660487901"/>
              </p:ext>
            </p:extLst>
          </p:nvPr>
        </p:nvGraphicFramePr>
        <p:xfrm>
          <a:off x="3334511" y="2928288"/>
          <a:ext cx="6541845" cy="363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22467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76232679"/>
              </p:ext>
            </p:extLst>
          </p:nvPr>
        </p:nvGraphicFramePr>
        <p:xfrm>
          <a:off x="344245" y="1624404"/>
          <a:ext cx="6373308" cy="452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162012652"/>
              </p:ext>
            </p:extLst>
          </p:nvPr>
        </p:nvGraphicFramePr>
        <p:xfrm>
          <a:off x="5735619" y="150607"/>
          <a:ext cx="6373308" cy="452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7653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778263311"/>
              </p:ext>
            </p:extLst>
          </p:nvPr>
        </p:nvGraphicFramePr>
        <p:xfrm>
          <a:off x="0" y="151651"/>
          <a:ext cx="6712772" cy="377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363833968"/>
              </p:ext>
            </p:extLst>
          </p:nvPr>
        </p:nvGraphicFramePr>
        <p:xfrm>
          <a:off x="6121698" y="151651"/>
          <a:ext cx="6541845" cy="377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174618412"/>
              </p:ext>
            </p:extLst>
          </p:nvPr>
        </p:nvGraphicFramePr>
        <p:xfrm>
          <a:off x="2850777" y="3098203"/>
          <a:ext cx="6684086" cy="3759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65064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716948873"/>
              </p:ext>
            </p:extLst>
          </p:nvPr>
        </p:nvGraphicFramePr>
        <p:xfrm>
          <a:off x="-75304" y="25797"/>
          <a:ext cx="5831241" cy="3646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860797425"/>
              </p:ext>
            </p:extLst>
          </p:nvPr>
        </p:nvGraphicFramePr>
        <p:xfrm>
          <a:off x="5583815" y="107576"/>
          <a:ext cx="6176085" cy="4201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366388091"/>
              </p:ext>
            </p:extLst>
          </p:nvPr>
        </p:nvGraphicFramePr>
        <p:xfrm>
          <a:off x="7158320" y="3426311"/>
          <a:ext cx="5548254" cy="3431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056666109"/>
              </p:ext>
            </p:extLst>
          </p:nvPr>
        </p:nvGraphicFramePr>
        <p:xfrm>
          <a:off x="990899" y="3765176"/>
          <a:ext cx="5468173" cy="2862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49721109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254</TotalTime>
  <Words>764</Words>
  <Application>Microsoft Office PowerPoint</Application>
  <PresentationFormat>Panorámica</PresentationFormat>
  <Paragraphs>209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Badge</vt:lpstr>
      <vt:lpstr>Lista de términos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de términos</dc:title>
  <dc:creator>WILMAR</dc:creator>
  <cp:lastModifiedBy>Karoll Oviedo💥</cp:lastModifiedBy>
  <cp:revision>40</cp:revision>
  <dcterms:created xsi:type="dcterms:W3CDTF">2023-07-16T13:58:32Z</dcterms:created>
  <dcterms:modified xsi:type="dcterms:W3CDTF">2023-07-22T20:02:17Z</dcterms:modified>
</cp:coreProperties>
</file>