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7RqbiFGGwCNTyASojs+aYM/Jr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customschemas.google.com/relationships/presentationmetadata" Target="metadata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 flipH="1">
            <a:off x="2511748" y="1963911"/>
            <a:ext cx="433346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KAROLL DANIELA OVIEDO CHAVARRIA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ZULAY NATALIA ROJAS MORENO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EDDY NICOLÁS SUESCUN RIVERA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MAICOL PEÑA MORALES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Coordinación de operaciones logísticas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Ficha: 2687540</a:t>
            </a: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32F41E-D4A0-E008-416D-44BF836CFDA8}"/>
              </a:ext>
            </a:extLst>
          </p:cNvPr>
          <p:cNvSpPr txBox="1"/>
          <p:nvPr/>
        </p:nvSpPr>
        <p:spPr>
          <a:xfrm>
            <a:off x="2886946" y="1117331"/>
            <a:ext cx="358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ESCRIBIR UN INFORME DE LECTURA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14F676-FCF5-1923-5CDF-7F8F18BB1DFC}"/>
              </a:ext>
            </a:extLst>
          </p:cNvPr>
          <p:cNvSpPr txBox="1"/>
          <p:nvPr/>
        </p:nvSpPr>
        <p:spPr>
          <a:xfrm>
            <a:off x="2893603" y="736045"/>
            <a:ext cx="335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ESCRIBIR UN INFORME DE LECTURA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9DF43E-91D0-EDC6-CFD5-479779A1DD45}"/>
              </a:ext>
            </a:extLst>
          </p:cNvPr>
          <p:cNvSpPr txBox="1"/>
          <p:nvPr/>
        </p:nvSpPr>
        <p:spPr>
          <a:xfrm>
            <a:off x="1138673" y="1833086"/>
            <a:ext cx="4291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Un informe de lectura es un texto académico, que se genera a partir de un eje temático o una problemática.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Este tipo de textos revisan o indagan información de una o más fuentes, la información encontrada se debe presentar de manera jerarquizada y analítica, utilizando tipos de citación.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015B43D-5314-869B-32F1-222D4311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99" y="1833086"/>
            <a:ext cx="3207722" cy="17153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C32482-0894-098C-3BD7-109FE3CC5642}"/>
              </a:ext>
            </a:extLst>
          </p:cNvPr>
          <p:cNvSpPr txBox="1"/>
          <p:nvPr/>
        </p:nvSpPr>
        <p:spPr>
          <a:xfrm>
            <a:off x="4572000" y="1879252"/>
            <a:ext cx="3716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Una de las estrategias más utilizadas al momento de realizar un informe de lectura es la reformulación, la cual ayuda a encontrarle sentido a los conceptos o ideas que puedan aportar a resolver la problemática inicial.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F163E0E5-8A3A-34E8-55F8-095DA8CB1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36" y="1230776"/>
            <a:ext cx="3212981" cy="2681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A0F2B7-9B1C-B281-488A-92DD202AD005}"/>
              </a:ext>
            </a:extLst>
          </p:cNvPr>
          <p:cNvSpPr txBox="1"/>
          <p:nvPr/>
        </p:nvSpPr>
        <p:spPr>
          <a:xfrm>
            <a:off x="3426005" y="775975"/>
            <a:ext cx="22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PROBLEMA RETÓRICO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284390-641B-CCC2-6FF9-C23BF17BEC82}"/>
              </a:ext>
            </a:extLst>
          </p:cNvPr>
          <p:cNvSpPr txBox="1"/>
          <p:nvPr/>
        </p:nvSpPr>
        <p:spPr>
          <a:xfrm>
            <a:off x="880458" y="1956520"/>
            <a:ext cx="4563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Toda escritura genera o plantea un problema retórico con las siguientes interrogantes:</a:t>
            </a:r>
          </a:p>
          <a:p>
            <a:pPr algn="l"/>
            <a:endParaRPr lang="es-C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¿ Cuál es el género a producir o escribir?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¿ Cual es el propósito de lo que se va a escribir?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¿ Quienes serán los lectores?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30D339F-9DEF-AE79-65D6-5AF48DD5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05" y="1889953"/>
            <a:ext cx="3147825" cy="1518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913F6A-2531-3AC7-76D0-B2634B1E829E}"/>
              </a:ext>
            </a:extLst>
          </p:cNvPr>
          <p:cNvSpPr txBox="1"/>
          <p:nvPr/>
        </p:nvSpPr>
        <p:spPr>
          <a:xfrm>
            <a:off x="3525830" y="709424"/>
            <a:ext cx="209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HIPÓTESIS PREVIA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F97914-AB7A-0576-7909-C6921F861101}"/>
              </a:ext>
            </a:extLst>
          </p:cNvPr>
          <p:cNvSpPr txBox="1"/>
          <p:nvPr/>
        </p:nvSpPr>
        <p:spPr>
          <a:xfrm>
            <a:off x="757341" y="1734083"/>
            <a:ext cx="48608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Generar una hipótesis previa al proceso de escribir un informe de lectura, ayuda a exponer las expectativas que se tienen frente al informe, también aclara algunas ideas y ayuda a responder la segunda pregunta de problema retórico, ¿Con que propósito se escribe el informe?.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Al terminar el informe y realizar una reflexión final, comparando la hipótesis previa, con el trabajo obtenido, ayuda a evaluar el proceso individual, y permite avanzar en la construcción de una experiencia en la escritura.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1C92350-6EEF-5899-9F37-841327BE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36" y="1901815"/>
            <a:ext cx="3454164" cy="19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9D7E82-B3A7-20C1-1903-0BF2E62273E6}"/>
              </a:ext>
            </a:extLst>
          </p:cNvPr>
          <p:cNvSpPr txBox="1"/>
          <p:nvPr/>
        </p:nvSpPr>
        <p:spPr>
          <a:xfrm>
            <a:off x="3657600" y="54970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PROCEDIMIENTO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118A41-1917-A52D-95C3-BD522B4AF192}"/>
              </a:ext>
            </a:extLst>
          </p:cNvPr>
          <p:cNvSpPr txBox="1"/>
          <p:nvPr/>
        </p:nvSpPr>
        <p:spPr>
          <a:xfrm>
            <a:off x="716080" y="975144"/>
            <a:ext cx="33967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s-CO" dirty="0"/>
              <a:t>IDEAS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Antes de realizar el informe, se deben organizar las ideas previas, esto permitirá focalizar mejor la atención en cada una de ellas, desarrollando el mismo tema.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Además permitirá evaluar la importancia y relevancia de cada idea o cada tema que se va a escribir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3BE249-FA27-A99C-CE3F-7605723204AB}"/>
              </a:ext>
            </a:extLst>
          </p:cNvPr>
          <p:cNvSpPr txBox="1"/>
          <p:nvPr/>
        </p:nvSpPr>
        <p:spPr>
          <a:xfrm>
            <a:off x="5308044" y="975144"/>
            <a:ext cx="3396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CONSIGNA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Establecer diferentes problemáticas relacionadas con el propósito del informe, estudiarlas e investigar en libros, resúmenes o documentos sobre ellas, permitirá tener claridad, frente a lo que se espera escribir y donde es necesario investigar.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D0E70B13-6F69-A344-3061-EF610ED7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72" y="3288819"/>
            <a:ext cx="2597453" cy="14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DBBD9C-C30E-E6D1-87F9-8D6E510A02B5}"/>
              </a:ext>
            </a:extLst>
          </p:cNvPr>
          <p:cNvSpPr txBox="1"/>
          <p:nvPr/>
        </p:nvSpPr>
        <p:spPr>
          <a:xfrm>
            <a:off x="689459" y="912240"/>
            <a:ext cx="3237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SELECCIÓN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Luego de la investigación, se deberá seleccionar una problemática de las anteriormente planteadas, tres autores que contribuyan al desarrollo del tema elegido y un capítulo específico de cada uno de ellos, para luego justificar las elecciones y así tener claridad sobre lo que se va a escribir.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4F5B5E-2836-99C4-6752-905D9632833B}"/>
              </a:ext>
            </a:extLst>
          </p:cNvPr>
          <p:cNvSpPr txBox="1"/>
          <p:nvPr/>
        </p:nvSpPr>
        <p:spPr>
          <a:xfrm>
            <a:off x="4771650" y="912240"/>
            <a:ext cx="38426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BORRADOR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Desarrollar un borrador de lo que ya se ha investigado, en el orden planteado, ayudará a estudiar y mejorar la información que se quiere entregar. 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Para ello es importante conocer la estructura que un informe necesita, por ejemplo: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La introducción debe contener la pregunta o problemática a estudiar, referencia y posicionamiento de los autores durante el desarrollo del tema.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La conclusión debe desprenderse de lo trabajado durante todo el informe.</a:t>
            </a: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66FBC54A-46CD-2F72-542F-DD7BCFDB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6" y="3215260"/>
            <a:ext cx="2524755" cy="17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166445-9E0B-2EA4-AAA2-DC86CE82E057}"/>
              </a:ext>
            </a:extLst>
          </p:cNvPr>
          <p:cNvSpPr txBox="1"/>
          <p:nvPr/>
        </p:nvSpPr>
        <p:spPr>
          <a:xfrm>
            <a:off x="3985027" y="443225"/>
            <a:ext cx="117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REVISIÓN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E9BAF7-D630-7C3D-C1A9-151A7A9EFE15}"/>
              </a:ext>
            </a:extLst>
          </p:cNvPr>
          <p:cNvSpPr txBox="1"/>
          <p:nvPr/>
        </p:nvSpPr>
        <p:spPr>
          <a:xfrm>
            <a:off x="968971" y="1308377"/>
            <a:ext cx="37960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Es importante revisar el trabajo propio, durante esta revisión se debe tener en cuenta: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Genero y propósito del informe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Estructura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Orden jerárquico de la información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Títulos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Subtítulos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Coherencia y cohesión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Síntesis en la conclusión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Uso adecuado de conectores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Uso de signos de puntuación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Ortografía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Bibliografía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Uso de normas APA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969CF7-BA29-8354-42BD-FE0B1AEF6FD6}"/>
              </a:ext>
            </a:extLst>
          </p:cNvPr>
          <p:cNvSpPr txBox="1"/>
          <p:nvPr/>
        </p:nvSpPr>
        <p:spPr>
          <a:xfrm>
            <a:off x="4935363" y="1308378"/>
            <a:ext cx="3436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Luego de la revisión se deben cambiar o editar cada uno de los errores encontrados y realizar nuevamente una revisión.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6833BEFF-D52D-21C7-F197-DCAB4E96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70" y="2406000"/>
            <a:ext cx="2210685" cy="22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0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96A1DB-4898-43BC-1A45-E14FC39A9B79}"/>
              </a:ext>
            </a:extLst>
          </p:cNvPr>
          <p:cNvSpPr txBox="1"/>
          <p:nvPr/>
        </p:nvSpPr>
        <p:spPr>
          <a:xfrm>
            <a:off x="3777723" y="429915"/>
            <a:ext cx="158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EVALUACIÓN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C461BF-7451-A8C2-0EE5-85ABF8253395}"/>
              </a:ext>
            </a:extLst>
          </p:cNvPr>
          <p:cNvSpPr txBox="1"/>
          <p:nvPr/>
        </p:nvSpPr>
        <p:spPr>
          <a:xfrm>
            <a:off x="3777723" y="1663809"/>
            <a:ext cx="4621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Para evaluar un informe de lectura se tienen en cuenta algunos aspectos como:</a:t>
            </a:r>
          </a:p>
          <a:p>
            <a:pPr algn="l"/>
            <a:endParaRPr lang="es-C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Responde satisfactoriamente la situación retórica.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Uso de títulos, subtítulos, índice y bibliografía.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Selección adecuada de autores, su inclusión y aporte en el desarrollo del tema.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Cohesión, coherencia y conectores lógicos.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Ortografía y puntuación.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FF6C85F-A448-3BBC-48CE-DA34DF6E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1" y="737692"/>
            <a:ext cx="358040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29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10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Cantor</dc:creator>
  <cp:lastModifiedBy>Karoll Oviedo💥</cp:lastModifiedBy>
  <cp:revision>5</cp:revision>
  <dcterms:created xsi:type="dcterms:W3CDTF">2019-11-27T03:16:21Z</dcterms:created>
  <dcterms:modified xsi:type="dcterms:W3CDTF">2023-08-16T20:19:14Z</dcterms:modified>
</cp:coreProperties>
</file>