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ZiBQqKcvBvu8lWjLRvtTUPxhr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9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6387018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847654-069D-6AF8-3F6A-4CF32DC731FE}"/>
              </a:ext>
            </a:extLst>
          </p:cNvPr>
          <p:cNvSpPr txBox="1"/>
          <p:nvPr/>
        </p:nvSpPr>
        <p:spPr>
          <a:xfrm rot="10800000" flipV="1">
            <a:off x="2375708" y="2156251"/>
            <a:ext cx="4213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ZULAY NATALIA ROJAS MORENO</a:t>
            </a:r>
          </a:p>
          <a:p>
            <a:pPr algn="ctr"/>
            <a:r>
              <a:rPr lang="es-CO" sz="1200" dirty="0"/>
              <a:t>KAROLL DANIELA OVIEDO CHAVARRIA</a:t>
            </a:r>
          </a:p>
          <a:p>
            <a:pPr algn="ctr"/>
            <a:r>
              <a:rPr lang="es-CO" sz="1200" dirty="0"/>
              <a:t>EDDY NICOLAS SUESCUN RIVERA</a:t>
            </a:r>
          </a:p>
          <a:p>
            <a:pPr algn="ctr"/>
            <a:r>
              <a:rPr lang="es-CO" sz="1200" dirty="0"/>
              <a:t>MAICOL PEÑA MORALES 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B5B6F7-D348-4351-85B0-925EDAFFDD32}"/>
              </a:ext>
            </a:extLst>
          </p:cNvPr>
          <p:cNvSpPr txBox="1"/>
          <p:nvPr/>
        </p:nvSpPr>
        <p:spPr>
          <a:xfrm>
            <a:off x="2405268" y="3456782"/>
            <a:ext cx="43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Coordinación de operaciones logísticas</a:t>
            </a:r>
          </a:p>
          <a:p>
            <a:pPr algn="ctr"/>
            <a:r>
              <a:rPr lang="es-CO" dirty="0"/>
              <a:t>Ficha: 2687540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13284" y="1115479"/>
            <a:ext cx="151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CONCEPTOS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117273" y="448784"/>
            <a:ext cx="224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FACTOR DE ESTIBA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497318" y="1423270"/>
            <a:ext cx="3399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 un parámetro utilizado para calcular las cantidades de carga que se está manejando.</a:t>
            </a:r>
          </a:p>
          <a:p>
            <a:r>
              <a:rPr lang="es-CO" dirty="0"/>
              <a:t>Se defiende como el volumen ocupado en metros cúbicos (Cantidad que ocupa una tonelada métrica de mercancía) y el peso de una determinada carga. </a:t>
            </a:r>
          </a:p>
          <a:p>
            <a:r>
              <a:rPr lang="es-CO" dirty="0"/>
              <a:t>Conocer esto nos permite realizar cálculos matemáticos de la carga embarcada y realizar los planos de estiba, para distribuir las mercancías y colocarlas en el espacio adecuado.</a:t>
            </a:r>
          </a:p>
        </p:txBody>
      </p:sp>
      <p:pic>
        <p:nvPicPr>
          <p:cNvPr id="3" name="Picture 2" descr="Cómo cargar una estiba correctamente - Mecalux.com.co">
            <a:extLst>
              <a:ext uri="{FF2B5EF4-FFF2-40B4-BE49-F238E27FC236}">
                <a16:creationId xmlns:a16="http://schemas.microsoft.com/office/drawing/2014/main" id="{5DF5E672-C109-7B3C-5540-2DE1121A6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471" y="1423270"/>
            <a:ext cx="3667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008168" y="431760"/>
            <a:ext cx="312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CÁLCULO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A6847DA-F548-D56B-4AA6-A0BD81D1E33F}"/>
              </a:ext>
            </a:extLst>
          </p:cNvPr>
          <p:cNvSpPr txBox="1"/>
          <p:nvPr/>
        </p:nvSpPr>
        <p:spPr>
          <a:xfrm>
            <a:off x="837543" y="739537"/>
            <a:ext cx="3951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Peso – volumen 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= # de piezas * largo * ancho * alto </a:t>
            </a:r>
          </a:p>
          <a:p>
            <a:pPr algn="l"/>
            <a:r>
              <a:rPr lang="es-CO" dirty="0"/>
              <a:t>= resultado / factor relación peso – volumen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BCCDB5-71A6-A8F8-8677-7326C61A4A79}"/>
              </a:ext>
            </a:extLst>
          </p:cNvPr>
          <p:cNvSpPr txBox="1"/>
          <p:nvPr/>
        </p:nvSpPr>
        <p:spPr>
          <a:xfrm>
            <a:off x="837543" y="1693644"/>
            <a:ext cx="50351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Procedimiento: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CO" dirty="0"/>
              <a:t>Determinar la cantidad de cajas con las mismas dimensiones.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CO" dirty="0"/>
              <a:t>Multiplicar esa cantidad por las medidas de la caja (largo, ancho, alto)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CO" dirty="0"/>
              <a:t>Dividir el resultado por el factor de estiba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CO" dirty="0"/>
              <a:t>Comparar el resultad: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s-CO" dirty="0"/>
              <a:t>Si es menor que el peso bruto real, usar el peso bruto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s-CO" dirty="0"/>
              <a:t>Si es igual que el peso bruto, usar cualquiera de los dos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s-CO" dirty="0"/>
              <a:t>Si es mayor que el peso bruto, usar el peso obtenido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lvl="3"/>
            <a:r>
              <a:rPr lang="es-CO" dirty="0"/>
              <a:t>Si el embarque tiene embalajes de diferentes formas y dimensiones se repiten los pasos hasta cubrir las piezas de embarque.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903" t="27022" r="8327" b="15550"/>
          <a:stretch/>
        </p:blipFill>
        <p:spPr>
          <a:xfrm>
            <a:off x="5872656" y="1687563"/>
            <a:ext cx="3039406" cy="19113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966605" y="521671"/>
            <a:ext cx="321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CONTAMINACIÓN CRUZADA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BCA815-8AFA-A0FF-9044-5B973FE8258D}"/>
              </a:ext>
            </a:extLst>
          </p:cNvPr>
          <p:cNvSpPr txBox="1"/>
          <p:nvPr/>
        </p:nvSpPr>
        <p:spPr>
          <a:xfrm>
            <a:off x="5133646" y="1448365"/>
            <a:ext cx="31314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Es generalmente producida en alimentos.</a:t>
            </a:r>
          </a:p>
          <a:p>
            <a:pPr algn="l"/>
            <a:r>
              <a:rPr lang="es-CO" dirty="0"/>
              <a:t>Contaminación directa: cuando están en contacto con otros alimentos u otros productos.</a:t>
            </a:r>
          </a:p>
          <a:p>
            <a:pPr algn="l"/>
            <a:r>
              <a:rPr lang="es-CO" dirty="0"/>
              <a:t>Contaminación indirecta: esto ocurre también cuando se utilizan los mismos equipos para manipular ambos productos sin una desinfección previa.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79" y="1633253"/>
            <a:ext cx="3575221" cy="18769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261</Words>
  <Application>Microsoft Office PowerPoint</Application>
  <PresentationFormat>Presentación en pantalla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WILMAR</cp:lastModifiedBy>
  <cp:revision>11</cp:revision>
  <dcterms:created xsi:type="dcterms:W3CDTF">2019-11-27T03:16:21Z</dcterms:created>
  <dcterms:modified xsi:type="dcterms:W3CDTF">2023-04-23T20:10:00Z</dcterms:modified>
</cp:coreProperties>
</file>