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7RqbiFGGwCNTyASojs+aYM/Jr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272168" y="2804590"/>
            <a:ext cx="4333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de operaciones logísticas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2687540</a:t>
            </a: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32F41E-D4A0-E008-416D-44BF836CFDA8}"/>
              </a:ext>
            </a:extLst>
          </p:cNvPr>
          <p:cNvSpPr txBox="1"/>
          <p:nvPr/>
        </p:nvSpPr>
        <p:spPr>
          <a:xfrm>
            <a:off x="2780465" y="1425108"/>
            <a:ext cx="358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ACUERDOS COMERCIALES DE COLOMBIA Y PAISES ASIÁTICOS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9997443-845E-16A3-1F31-4CB6188E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42" y="1670328"/>
            <a:ext cx="3986358" cy="23554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14F676-FCF5-1923-5CDF-7F8F18BB1DFC}"/>
              </a:ext>
            </a:extLst>
          </p:cNvPr>
          <p:cNvSpPr txBox="1"/>
          <p:nvPr/>
        </p:nvSpPr>
        <p:spPr>
          <a:xfrm>
            <a:off x="2893603" y="549704"/>
            <a:ext cx="335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EXPORTACIONES DE COLOMBIA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EA989A-5DB4-DAC7-8C58-78FF564277A7}"/>
              </a:ext>
            </a:extLst>
          </p:cNvPr>
          <p:cNvSpPr txBox="1"/>
          <p:nvPr/>
        </p:nvSpPr>
        <p:spPr>
          <a:xfrm>
            <a:off x="403294" y="1563535"/>
            <a:ext cx="49806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Según el Informe anual sobre el desarrollo, avance y consolidación de los acuerdos comerciales ratificados por Colombia 2022 en cumplimiento de la ley 1868 de 2017, indica que entre 2005 y 2021 las exportaciones de Colombia crecieron 4.3% en valor.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Para el año 2021 las exportaciones aumentaron 32.7% con respecto al año anterior.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Para el mismo año las importaciones FOB aumentaron 37.5% respecto al año anterior.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C32482-0894-098C-3BD7-109FE3CC5642}"/>
              </a:ext>
            </a:extLst>
          </p:cNvPr>
          <p:cNvSpPr txBox="1"/>
          <p:nvPr/>
        </p:nvSpPr>
        <p:spPr>
          <a:xfrm>
            <a:off x="1208551" y="630232"/>
            <a:ext cx="3363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Actualmente Colombia cuenta con 17 acuerdos comerciales, entre ellos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CAN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Panamá y Chile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Caricom y México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Cuba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Mercosur 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419A93FC-2049-4C72-DAEB-BCE36488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" y="2848349"/>
            <a:ext cx="8984911" cy="21218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6DCBC3-9DCD-708C-3C8C-02D23CA1BD8D}"/>
              </a:ext>
            </a:extLst>
          </p:cNvPr>
          <p:cNvSpPr txBox="1"/>
          <p:nvPr/>
        </p:nvSpPr>
        <p:spPr>
          <a:xfrm>
            <a:off x="5041844" y="630232"/>
            <a:ext cx="22653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Triángulo Norte 
EFTA y Canadá 
EEUU y Venezuela
Unión Europea
Corea del Sur
Costa Rica 
Alianza Pacifico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A5DD67-3FA9-6959-379C-62A16F89B6F9}"/>
              </a:ext>
            </a:extLst>
          </p:cNvPr>
          <p:cNvSpPr txBox="1"/>
          <p:nvPr/>
        </p:nvSpPr>
        <p:spPr>
          <a:xfrm>
            <a:off x="915730" y="855835"/>
            <a:ext cx="4381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Con respecto al número de acuerdos comerciales de los países de América Latina, Colombia ocupa el quinto lugar, detrás de Chile (30 acuerdos comerciales vigentes), México (24), Perú (20) y Panamá (19).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6673CE4-5B2E-8BD0-34F5-774BDA90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67" y="2092837"/>
            <a:ext cx="4532070" cy="25492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7028E7-5190-B00D-54FC-29CC5849EAA7}"/>
              </a:ext>
            </a:extLst>
          </p:cNvPr>
          <p:cNvSpPr txBox="1"/>
          <p:nvPr/>
        </p:nvSpPr>
        <p:spPr>
          <a:xfrm>
            <a:off x="3619001" y="376674"/>
            <a:ext cx="190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COREA DEL SUR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C91703-9635-6E47-614F-13D5207009D5}"/>
              </a:ext>
            </a:extLst>
          </p:cNvPr>
          <p:cNvSpPr txBox="1"/>
          <p:nvPr/>
        </p:nvSpPr>
        <p:spPr>
          <a:xfrm>
            <a:off x="4442892" y="1266503"/>
            <a:ext cx="39823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El acuerdo comercial entre Colombia y Corea del Sur fue firmado el 21 de Febrero de 2013 en Seúl, y entró en vigencia el 15 de Julio de 2016.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Desde la entrada en vigencia del acuerdo, las exportaciones Colombianas a Corea del Sur presentaron un aumento significativo, en 2019 estás exportación fueron disminuyendo, debido a la decaída en las venta de productos minero energéticos.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Meses después se observó nuevamente un crecimiento y recuperación en las exportaciones Colombianas.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A9DC017-62C6-2B7C-EAA1-3EC6D545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930"/>
            <a:ext cx="4233018" cy="26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289E54A5-129C-79D3-E60B-01715FFD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33" y="472437"/>
            <a:ext cx="6021934" cy="41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9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21004A07-6A1E-B6DD-1C40-FA9BFC51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47" y="1819357"/>
            <a:ext cx="4558153" cy="26528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CD3C840-A393-ACEA-E941-7A9275104444}"/>
              </a:ext>
            </a:extLst>
          </p:cNvPr>
          <p:cNvSpPr txBox="1"/>
          <p:nvPr/>
        </p:nvSpPr>
        <p:spPr>
          <a:xfrm>
            <a:off x="4123452" y="802595"/>
            <a:ext cx="1200566" cy="31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ISRAEL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BE53E5-3ACE-1350-C817-AC9E432C8D4E}"/>
              </a:ext>
            </a:extLst>
          </p:cNvPr>
          <p:cNvSpPr txBox="1"/>
          <p:nvPr/>
        </p:nvSpPr>
        <p:spPr>
          <a:xfrm>
            <a:off x="370020" y="1513372"/>
            <a:ext cx="4541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El Tratado de Libre Comercio entre Colombia y el Estado de Israel entró en vigencia el 11 de agosto de 2020.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En 2021 las exportaciones tuvieron un aumento significativo de 6.8% con respecto al año 2020, debido principalmente a las ventas de hullas térmicas.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En 2021 las importaciones también aumentaron, para ese año se presentó un aumento total de 41.6% con respecto al año anterior.</a:t>
            </a:r>
          </a:p>
        </p:txBody>
      </p:sp>
    </p:spTree>
    <p:extLst>
      <p:ext uri="{BB962C8B-B14F-4D97-AF65-F5344CB8AC3E}">
        <p14:creationId xmlns:p14="http://schemas.microsoft.com/office/powerpoint/2010/main" val="37110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803B6B78-ABBD-7FDF-97E5-6EFBA77B7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8" y="1035190"/>
            <a:ext cx="7608227" cy="3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Presentación en pantalla (16:9)</PresentationFormat>
  <Paragraphs>29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Cantor</dc:creator>
  <cp:lastModifiedBy>SENA</cp:lastModifiedBy>
  <cp:revision>5</cp:revision>
  <dcterms:created xsi:type="dcterms:W3CDTF">2019-11-27T03:16:21Z</dcterms:created>
  <dcterms:modified xsi:type="dcterms:W3CDTF">2023-08-18T21:09:06Z</dcterms:modified>
</cp:coreProperties>
</file>