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ZiBQqKcvBvu8lWjLRvtTUPxh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847654-069D-6AF8-3F6A-4CF32DC731FE}"/>
              </a:ext>
            </a:extLst>
          </p:cNvPr>
          <p:cNvSpPr txBox="1"/>
          <p:nvPr/>
        </p:nvSpPr>
        <p:spPr>
          <a:xfrm rot="10800000" flipV="1">
            <a:off x="2489159" y="2287056"/>
            <a:ext cx="433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KAROLL DANIELA OVIEDO CHAVARRIA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5B6F7-D348-4351-85B0-925EDAFFDD32}"/>
              </a:ext>
            </a:extLst>
          </p:cNvPr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Coordinación de operaciones logísticas</a:t>
            </a:r>
          </a:p>
          <a:p>
            <a:pPr algn="ctr"/>
            <a:r>
              <a:rPr lang="es-CO" dirty="0"/>
              <a:t>Ficha: 2687540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212982" y="1191237"/>
            <a:ext cx="317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INVERNTARIO EN CUARENTENA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04425" y="1495073"/>
            <a:ext cx="51289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productos en cuarentena </a:t>
            </a:r>
            <a:r>
              <a:rPr lang="es-CO" dirty="0" smtClean="0"/>
              <a:t>son </a:t>
            </a:r>
            <a:r>
              <a:rPr lang="es-CO" dirty="0"/>
              <a:t>aquellas referencias que deben permanecer almacenadas durante un determinado período de tiempo antes de poder disponer de ellas. 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/>
              <a:t>Por lo general los productos importados deben tener un tiempo en cuarentena, como cárnicos y vegetales, cosméticos, perfumes, esencias, productos estéticos (como los hechos a base de productos naturales) medicamentos.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246312" y="947956"/>
            <a:ext cx="3045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PRODUCTOS EN CUARENTENA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44" y="947956"/>
            <a:ext cx="1065402" cy="16572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40" y="3154698"/>
            <a:ext cx="2219806" cy="12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</Words>
  <Application>Microsoft Office PowerPoint</Application>
  <PresentationFormat>Presentación en pantalla (16:9)</PresentationFormat>
  <Paragraphs>8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WILMAR</cp:lastModifiedBy>
  <cp:revision>8</cp:revision>
  <dcterms:created xsi:type="dcterms:W3CDTF">2019-11-27T03:16:21Z</dcterms:created>
  <dcterms:modified xsi:type="dcterms:W3CDTF">2023-06-11T20:17:48Z</dcterms:modified>
</cp:coreProperties>
</file>