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ZiBQqKcvBvu8lWjLRvtTUPxhr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6387018" y="901908"/>
            <a:ext cx="275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0847654-069D-6AF8-3F6A-4CF32DC731FE}"/>
              </a:ext>
            </a:extLst>
          </p:cNvPr>
          <p:cNvSpPr txBox="1"/>
          <p:nvPr/>
        </p:nvSpPr>
        <p:spPr>
          <a:xfrm rot="10800000" flipV="1">
            <a:off x="2489159" y="2287056"/>
            <a:ext cx="433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KAROLL DANIELA OVIEDO CHAVARRIA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B5B6F7-D348-4351-85B0-925EDAFFDD32}"/>
              </a:ext>
            </a:extLst>
          </p:cNvPr>
          <p:cNvSpPr txBox="1"/>
          <p:nvPr/>
        </p:nvSpPr>
        <p:spPr>
          <a:xfrm>
            <a:off x="2405268" y="3456782"/>
            <a:ext cx="43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Coordinación de operaciones logísticas</a:t>
            </a:r>
          </a:p>
          <a:p>
            <a:pPr algn="ctr"/>
            <a:r>
              <a:rPr lang="es-CO" dirty="0"/>
              <a:t>Ficha: 2687540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22519" y="945573"/>
            <a:ext cx="2597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COMPRAR EL MERCADO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039091" y="1579419"/>
            <a:ext cx="3917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Los productos generales están almacenados en dos alacenas.</a:t>
            </a:r>
          </a:p>
          <a:p>
            <a:pPr marL="342900" indent="-342900">
              <a:buFont typeface="+mj-lt"/>
              <a:buAutoNum type="arabicPeriod"/>
            </a:pPr>
            <a:endParaRPr lang="es-CO" dirty="0" smtClean="0"/>
          </a:p>
          <a:p>
            <a:r>
              <a:rPr lang="es-CO" dirty="0" smtClean="0"/>
              <a:t>En una alacena están los granos, azúcar harina sal y condimentos.</a:t>
            </a:r>
          </a:p>
          <a:p>
            <a:pPr marL="342900" indent="-342900">
              <a:buFont typeface="+mj-lt"/>
              <a:buAutoNum type="arabicPeriod"/>
            </a:pPr>
            <a:endParaRPr lang="es-CO" dirty="0"/>
          </a:p>
          <a:p>
            <a:r>
              <a:rPr lang="es-CO" dirty="0" smtClean="0"/>
              <a:t>En otra alacena están los productos de aseo, como jabón, detergente y demás.</a:t>
            </a:r>
          </a:p>
          <a:p>
            <a:pPr marL="342900" indent="-342900">
              <a:buFont typeface="+mj-lt"/>
              <a:buAutoNum type="arabicPeriod"/>
            </a:pPr>
            <a:endParaRPr lang="es-CO" dirty="0" smtClean="0"/>
          </a:p>
          <a:p>
            <a:r>
              <a:rPr lang="es-CO" dirty="0" smtClean="0"/>
              <a:t>En la nevera están almacenados todos los productos perecederos como cárnicos y lácteos.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956464" y="1579419"/>
            <a:ext cx="3480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s-CO" dirty="0" smtClean="0"/>
              <a:t>La escases de los productos nos indican que ya es momento de comprar. Por lo general la echa de compra es el 30 de cada mes.</a:t>
            </a:r>
          </a:p>
          <a:p>
            <a:endParaRPr lang="es-CO" dirty="0" smtClean="0"/>
          </a:p>
          <a:p>
            <a:r>
              <a:rPr lang="es-CO" dirty="0" smtClean="0"/>
              <a:t>Criterios: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Cantidad de consumo en un 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Que productos comprados anteriormente resultaron innecesarios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Precio de los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063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69127" y="1340427"/>
            <a:ext cx="4603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s-CO" dirty="0" smtClean="0"/>
              <a:t>Cuando un producto se agota antes de lo esperado se vuelve a comprar y se aumenta la cantidad de compra para la siguiente fecha.</a:t>
            </a:r>
          </a:p>
          <a:p>
            <a:pPr marL="342900" indent="-342900">
              <a:buFont typeface="+mj-lt"/>
              <a:buAutoNum type="arabicPeriod" startAt="3"/>
            </a:pPr>
            <a:endParaRPr lang="es-CO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s-CO" dirty="0" smtClean="0"/>
              <a:t>Arroz, aceite, huevos y leche.</a:t>
            </a:r>
          </a:p>
          <a:p>
            <a:pPr marL="342900" indent="-342900">
              <a:buFont typeface="+mj-lt"/>
              <a:buAutoNum type="arabicPeriod" startAt="3"/>
            </a:pPr>
            <a:endParaRPr lang="es-CO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s-CO" dirty="0"/>
              <a:t>L</a:t>
            </a:r>
            <a:r>
              <a:rPr lang="es-CO" dirty="0" smtClean="0"/>
              <a:t>os productos que consumimos no llegan a su fecha de vencimiento.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469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28999" y="945573"/>
            <a:ext cx="344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CONCEPTOS DE INVENTARIO</a:t>
            </a:r>
          </a:p>
          <a:p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213263" y="1707784"/>
            <a:ext cx="44888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Es un sistema que nos permite conocer las existencias de uno o varios productos en nuestro almacén.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Los método de evaluación de inventarios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PEPS primeros en entrar primeros en salir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UEPS últimos en entrar primeros en salir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Promedio ponderado</a:t>
            </a:r>
          </a:p>
          <a:p>
            <a:pPr marL="342900" indent="-3429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395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59920" y="1107877"/>
            <a:ext cx="68424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INVENTARIOS: Un </a:t>
            </a:r>
            <a:r>
              <a:rPr lang="es-CO" dirty="0"/>
              <a:t>inventario es una lista o relación de bienes, productos, recursos o cualquier objeto que pertenezca a una empresa, organización o </a:t>
            </a:r>
            <a:r>
              <a:rPr lang="es-CO" dirty="0" smtClean="0"/>
              <a:t>persona.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 STOCK: Conjunto de mercancías o productos que se tienen almacenados en espera de su venta o comercialización.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EXISTENCIA: </a:t>
            </a:r>
            <a:r>
              <a:rPr lang="es-CO" dirty="0"/>
              <a:t>es un registro de todas las </a:t>
            </a:r>
            <a:r>
              <a:rPr lang="es-CO" dirty="0" smtClean="0"/>
              <a:t>mercancías </a:t>
            </a:r>
            <a:r>
              <a:rPr lang="es-CO" dirty="0"/>
              <a:t>almacenados en la empresa para ser utilizados a lo largo del proceso de </a:t>
            </a:r>
            <a:r>
              <a:rPr lang="es-CO" dirty="0" smtClean="0"/>
              <a:t>transformación de un producto </a:t>
            </a:r>
            <a:r>
              <a:rPr lang="es-CO" dirty="0"/>
              <a:t>que forman parte de la actividad económica de una </a:t>
            </a:r>
            <a:r>
              <a:rPr lang="es-CO" dirty="0" smtClean="0"/>
              <a:t>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VARIABLES QUE AFECTAN LA GESTION DE INVENTRIOS: costos de mantenimiento, ventas perdidas, costo de servicio al cliente, unidades defectuosas, clima, demanda o temporada, incumplimiento de los proveedores.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3210790" y="800100"/>
            <a:ext cx="2961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CONCEPTOS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3948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69028" y="914400"/>
            <a:ext cx="66501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CRITERIOS DE ELABORACIÓN DE INVENTARIOS: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TIPOS DE INVENTARIOS: inventario de materia prima, inventario de empaque y acondicionamiento, inventario de producto en cuarentena, inventario de producto terminado, inventario de productos en proceso, inventario de deposito en consignación.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KARDEX: es un documento para administrar la mercancía que una empresa tiene en su almacén, en el que se realizan los registro de los cambios que sucedes con los vienes, materia prima o productos de la empresa, sus tipos promedio ponderado, UEPS y PEPS.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INVENTARIO PEPS: </a:t>
            </a:r>
            <a:r>
              <a:rPr lang="es-CO" dirty="0"/>
              <a:t>Es una política de inventario que se utiliza principalmente para evitar que los productos se deterioren por factores como luz, polvo, humedad y </a:t>
            </a:r>
            <a:r>
              <a:rPr lang="es-CO" dirty="0" smtClean="0"/>
              <a:t>temperatura, (Primeros en Entrar Primeros en Salir)</a:t>
            </a:r>
          </a:p>
        </p:txBody>
      </p:sp>
    </p:spTree>
    <p:extLst>
      <p:ext uri="{BB962C8B-B14F-4D97-AF65-F5344CB8AC3E}">
        <p14:creationId xmlns:p14="http://schemas.microsoft.com/office/powerpoint/2010/main" val="23015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87235" y="945573"/>
            <a:ext cx="61618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INVENTARIO UEPS: </a:t>
            </a:r>
            <a:r>
              <a:rPr lang="es-CO" dirty="0"/>
              <a:t>El método de Últimas Entradas, Primeras Salidas </a:t>
            </a:r>
            <a:r>
              <a:rPr lang="es-CO" dirty="0" smtClean="0"/>
              <a:t> </a:t>
            </a:r>
            <a:r>
              <a:rPr lang="es-CO" dirty="0"/>
              <a:t>consiste en que los productos más recientes que han entrado al almacén serán los primeros que se van a vender. Tal sistema se puede usar para artículos que no tengan fecha de caducidad o tiempo límite de vida útil, como los vinos, cuyo valor aumenta con el paso del tiempo</a:t>
            </a:r>
            <a:r>
              <a:rPr lang="es-CO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649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406</Words>
  <Application>Microsoft Office PowerPoint</Application>
  <PresentationFormat>Presentación en pantalla (16:9)</PresentationFormat>
  <Paragraphs>43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ESTUDIANTES</cp:lastModifiedBy>
  <cp:revision>18</cp:revision>
  <dcterms:created xsi:type="dcterms:W3CDTF">2019-11-27T03:16:21Z</dcterms:created>
  <dcterms:modified xsi:type="dcterms:W3CDTF">2023-06-09T22:03:16Z</dcterms:modified>
</cp:coreProperties>
</file>