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489159" y="1963892"/>
            <a:ext cx="4333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EDDY NICOLAS SUESCUN RIVERA</a:t>
            </a:r>
          </a:p>
          <a:p>
            <a:pPr algn="ctr"/>
            <a:r>
              <a:rPr lang="es-CO" dirty="0" smtClean="0"/>
              <a:t>MAICOL PEÑA MORALES</a:t>
            </a:r>
          </a:p>
          <a:p>
            <a:pPr algn="ctr"/>
            <a:r>
              <a:rPr lang="es-CO" dirty="0" smtClean="0"/>
              <a:t>ZULAY NATALIA ROJAS MORENO</a:t>
            </a:r>
          </a:p>
          <a:p>
            <a:pPr algn="ctr"/>
            <a:r>
              <a:rPr lang="es-CO" dirty="0" smtClean="0"/>
              <a:t>KAROLL </a:t>
            </a:r>
            <a:r>
              <a:rPr lang="es-CO" dirty="0"/>
              <a:t>DANIELA OVIEDO CHAVARRIA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76567" y="901908"/>
            <a:ext cx="255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 INNOVADOR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36430" y="943952"/>
            <a:ext cx="301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ELEVA CARGAS 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69028" y="1433946"/>
            <a:ext cx="30653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 el dos en uno de una apiladora y un montacargas, cuenta con 4 horquillas dos de ellas retráctiles a las que se les puede modificar la altura con el fin de movilizar dos pallets a la vez.</a:t>
            </a:r>
          </a:p>
          <a:p>
            <a:endParaRPr lang="es-CO" dirty="0" smtClean="0"/>
          </a:p>
          <a:p>
            <a:r>
              <a:rPr lang="es-CO" dirty="0" smtClean="0"/>
              <a:t>Su capacidad de altura es de 5 m 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Cuenta con una capacidad de peso de 5.000 kg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84" y="818906"/>
            <a:ext cx="2120266" cy="16521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04" y="2579144"/>
            <a:ext cx="1891491" cy="18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20146" y="1787237"/>
            <a:ext cx="2639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Cuenta con un sistema de control con 4 cámaras en sus esquinas superiores y un panel de control dentro de la cabina, para mayor seguridad.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5" y="996036"/>
            <a:ext cx="3390409" cy="30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40677" y="781432"/>
            <a:ext cx="283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ESTRATEGIA PUBLICITARIA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974273" y="1579418"/>
            <a:ext cx="273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729235" y="1514595"/>
            <a:ext cx="344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Difundir en redes sociales y paginas web videos cortos informativos sobre el funcionamiento y las ventajas de nuestro nuevo producto, así mismo se colocaran vallas publicitarias alrededor de la ciudad  para mayor reconocimiento, debido a que nuestro target es demasiado especifico.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79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21" y="625621"/>
            <a:ext cx="2208974" cy="3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87091"/>
              </p:ext>
            </p:extLst>
          </p:nvPr>
        </p:nvGraphicFramePr>
        <p:xfrm>
          <a:off x="1850777" y="1151691"/>
          <a:ext cx="5610225" cy="2725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04795">
                  <a:extLst>
                    <a:ext uri="{9D8B030D-6E8A-4147-A177-3AD203B41FA5}">
                      <a16:colId xmlns:a16="http://schemas.microsoft.com/office/drawing/2014/main" val="435272160"/>
                    </a:ext>
                  </a:extLst>
                </a:gridCol>
                <a:gridCol w="2805430">
                  <a:extLst>
                    <a:ext uri="{9D8B030D-6E8A-4147-A177-3AD203B41FA5}">
                      <a16:colId xmlns:a16="http://schemas.microsoft.com/office/drawing/2014/main" val="3932738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Nombre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Eleva cargas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20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Capacidad de carga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5.000 kg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42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Tipo de motor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Gasolina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0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Posición de trabajo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Sentado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421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Tipo de ruedas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Hidráulicas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Cantidad de ruedas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2 delanteras 2 traseras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55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Cantidad de horquillas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2 pares, 1 par estándar 1 par retráctil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24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Longitud de horquillas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1.80 mm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8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Inclinación de mástil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6 gados adelante y 15 grados atrás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1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Motor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Toyota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0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Faros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 faros, 2 adelante y 2 atrás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2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Cámaras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 cámaras, 2 adelante y 2 atrás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15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Panel de control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Dentro de la cabina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8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Sistema de enfriamiento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Enfriamiento con agua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76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Frenos de servicio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Frenos hidráulicos 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34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Altura máxima de descargue 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5 m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92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8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254</Words>
  <Application>Microsoft Office PowerPoint</Application>
  <PresentationFormat>Presentación en pantalla (16:9)</PresentationFormat>
  <Paragraphs>48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WILMAR</cp:lastModifiedBy>
  <cp:revision>23</cp:revision>
  <dcterms:created xsi:type="dcterms:W3CDTF">2019-11-27T03:16:21Z</dcterms:created>
  <dcterms:modified xsi:type="dcterms:W3CDTF">2023-04-29T00:51:42Z</dcterms:modified>
</cp:coreProperties>
</file>