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6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00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88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9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5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2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55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06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65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34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90CF-7016-4A4A-A034-39E24614FDC0}" type="datetimeFigureOut">
              <a:rPr lang="es-CO" smtClean="0"/>
              <a:t>16/03/2023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DEFF-47E9-4B00-9538-78458B9BE6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57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Push y pull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62" y="263888"/>
            <a:ext cx="3559901" cy="2368952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Eddy </a:t>
            </a:r>
            <a:r>
              <a:rPr lang="es-CO" dirty="0"/>
              <a:t>N</a:t>
            </a:r>
            <a:r>
              <a:rPr lang="es-CO" dirty="0" smtClean="0"/>
              <a:t>icolas </a:t>
            </a:r>
            <a:r>
              <a:rPr lang="es-CO" dirty="0"/>
              <a:t>S</a:t>
            </a:r>
            <a:r>
              <a:rPr lang="es-CO" dirty="0" smtClean="0"/>
              <a:t>uescun Rivera</a:t>
            </a:r>
            <a:endParaRPr lang="es-CO" dirty="0" smtClean="0"/>
          </a:p>
          <a:p>
            <a:r>
              <a:rPr lang="es-CO" dirty="0" smtClean="0"/>
              <a:t>Karoll Daniela Oviedo </a:t>
            </a:r>
            <a:r>
              <a:rPr lang="es-CO" dirty="0" smtClean="0"/>
              <a:t>Chavarría</a:t>
            </a:r>
            <a:endParaRPr lang="es-CO" dirty="0" smtClean="0"/>
          </a:p>
          <a:p>
            <a:r>
              <a:rPr lang="es-CO" dirty="0" smtClean="0"/>
              <a:t>Maicol peña </a:t>
            </a:r>
            <a:r>
              <a:rPr lang="es-CO" dirty="0" smtClean="0"/>
              <a:t>Morales </a:t>
            </a:r>
            <a:endParaRPr lang="es-CO" dirty="0" smtClean="0"/>
          </a:p>
          <a:p>
            <a:r>
              <a:rPr lang="es-CO" dirty="0" smtClean="0"/>
              <a:t>Nicolas  Aparicio  </a:t>
            </a:r>
            <a:r>
              <a:rPr lang="es-CO" dirty="0" smtClean="0"/>
              <a:t>Motta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53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782414"/>
            <a:ext cx="3932237" cy="617483"/>
          </a:xfrm>
        </p:spPr>
        <p:txBody>
          <a:bodyPr/>
          <a:lstStyle/>
          <a:p>
            <a:pPr algn="ctr"/>
            <a:r>
              <a:rPr lang="es-CO" dirty="0" smtClean="0"/>
              <a:t>PUSH (empuja)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7" y="1489841"/>
            <a:ext cx="3932237" cy="3901966"/>
          </a:xfrm>
        </p:spPr>
        <p:txBody>
          <a:bodyPr>
            <a:normAutofit/>
          </a:bodyPr>
          <a:lstStyle/>
          <a:p>
            <a:r>
              <a:rPr lang="es-CO" sz="1800" dirty="0" smtClean="0"/>
              <a:t>La empresa que vende el producto exhibe la mercancía o el producto frente al cliente, teniéndola siempre disponible para una compra inmediata, siempre intentan convencer al cliente de que compre el producto.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800" dirty="0" smtClean="0"/>
              <a:t>Genera una necesidad urgente al cliente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800" dirty="0" smtClean="0"/>
              <a:t>Es un tipo de venta mas intrusivo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800" dirty="0" smtClean="0"/>
              <a:t>Orientando a empujar al cliente a través de incentivos o descuentos </a:t>
            </a:r>
            <a:endParaRPr lang="es-CO" sz="1800" dirty="0"/>
          </a:p>
        </p:txBody>
      </p:sp>
      <p:sp>
        <p:nvSpPr>
          <p:cNvPr id="5" name="AutoShape 2" descr="Apple Logo and symbol, meaning, history, PNG, br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552" r="50368"/>
          <a:stretch/>
        </p:blipFill>
        <p:spPr>
          <a:xfrm>
            <a:off x="4981904" y="350885"/>
            <a:ext cx="1502979" cy="21282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84" y="1399897"/>
            <a:ext cx="1694137" cy="161311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732" y="1489841"/>
            <a:ext cx="2009657" cy="1130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887" y="3303071"/>
            <a:ext cx="2952750" cy="1543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067" y="3350412"/>
            <a:ext cx="1992616" cy="14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5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7" y="790631"/>
            <a:ext cx="3932237" cy="775138"/>
          </a:xfrm>
        </p:spPr>
        <p:txBody>
          <a:bodyPr/>
          <a:lstStyle/>
          <a:p>
            <a:r>
              <a:rPr lang="es-CO" b="1" dirty="0" smtClean="0"/>
              <a:t>               </a:t>
            </a:r>
            <a:r>
              <a:rPr lang="es-CO" b="1" dirty="0" smtClean="0"/>
              <a:t>PULL (atraer)</a:t>
            </a:r>
            <a:endParaRPr lang="es-CO" b="1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62" r="7862"/>
          <a:stretch>
            <a:fillRect/>
          </a:stretch>
        </p:blipFill>
        <p:spPr>
          <a:xfrm>
            <a:off x="9634106" y="861302"/>
            <a:ext cx="1784344" cy="14089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 Se trata de acciones que no están orientadas a presionar o insistir al cliente, sino atraerles, ofreciendo contenido de </a:t>
            </a:r>
            <a:r>
              <a:rPr lang="es-CO" sz="2000" dirty="0" smtClean="0"/>
              <a:t>calidad, en este tipo de estrategia los clientes nos buscan 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Blog </a:t>
            </a:r>
            <a:r>
              <a:rPr lang="es-CO" dirty="0"/>
              <a:t>de </a:t>
            </a:r>
            <a:r>
              <a:rPr lang="es-CO" dirty="0" smtClean="0"/>
              <a:t>marca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Redes </a:t>
            </a:r>
            <a:r>
              <a:rPr lang="es-CO" dirty="0" smtClean="0"/>
              <a:t>sociales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Contenido multimedia: vídeos, podcasts, </a:t>
            </a:r>
            <a:r>
              <a:rPr lang="es-CO" dirty="0" smtClean="0"/>
              <a:t>GIF animados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Contenido gráfico: infografías, estadísticas, gráficos, </a:t>
            </a:r>
            <a:r>
              <a:rPr lang="es-CO" dirty="0" smtClean="0"/>
              <a:t>presentaciones</a:t>
            </a:r>
            <a:endParaRPr lang="es-CO" dirty="0"/>
          </a:p>
          <a:p>
            <a:endParaRPr lang="es-CO" sz="2000" dirty="0" smtClean="0"/>
          </a:p>
          <a:p>
            <a:endParaRPr lang="es-CO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9632" r="1080"/>
          <a:stretch/>
        </p:blipFill>
        <p:spPr>
          <a:xfrm>
            <a:off x="5691973" y="343241"/>
            <a:ext cx="1450428" cy="19618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9323" r="18218"/>
          <a:stretch/>
        </p:blipFill>
        <p:spPr>
          <a:xfrm>
            <a:off x="7556938" y="790631"/>
            <a:ext cx="1891864" cy="1514475"/>
          </a:xfrm>
          <a:prstGeom prst="rect">
            <a:avLst/>
          </a:prstGeom>
        </p:spPr>
      </p:pic>
      <p:pic>
        <p:nvPicPr>
          <p:cNvPr id="9" name="Picture 4" descr="Archivo:Apple logo black.svg - Wikipedia, la enciclopedia lib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38" y="2270236"/>
            <a:ext cx="1728745" cy="17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601" y="2510297"/>
            <a:ext cx="1460937" cy="14609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682" y="2821753"/>
            <a:ext cx="2469192" cy="10347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7586" y="4176425"/>
            <a:ext cx="1397384" cy="139738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387" y="4334080"/>
            <a:ext cx="1082073" cy="108207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2236" y="4176425"/>
            <a:ext cx="98543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50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Push y pull</vt:lpstr>
      <vt:lpstr>PUSH (empuja)</vt:lpstr>
      <vt:lpstr>               PULL (atraer)</vt:lpstr>
    </vt:vector>
  </TitlesOfParts>
  <Company>Secretaria de Educacion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y pull</dc:title>
  <dc:creator>ESTUDIANTES</dc:creator>
  <cp:lastModifiedBy>WILMAR</cp:lastModifiedBy>
  <cp:revision>7</cp:revision>
  <dcterms:created xsi:type="dcterms:W3CDTF">2023-02-24T20:48:13Z</dcterms:created>
  <dcterms:modified xsi:type="dcterms:W3CDTF">2023-03-17T00:31:33Z</dcterms:modified>
</cp:coreProperties>
</file>