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ZiBQqKcvBvu8lWjLRvtTUPxh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847654-069D-6AF8-3F6A-4CF32DC731FE}"/>
              </a:ext>
            </a:extLst>
          </p:cNvPr>
          <p:cNvSpPr txBox="1"/>
          <p:nvPr/>
        </p:nvSpPr>
        <p:spPr>
          <a:xfrm rot="10800000" flipV="1">
            <a:off x="2311751" y="1963892"/>
            <a:ext cx="4333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KAROLL DANIELA OVIEDO </a:t>
            </a:r>
            <a:r>
              <a:rPr lang="es-CO" dirty="0" smtClean="0"/>
              <a:t>CHAVARRIA</a:t>
            </a:r>
          </a:p>
          <a:p>
            <a:pPr algn="ctr"/>
            <a:r>
              <a:rPr lang="es-CO" dirty="0" smtClean="0"/>
              <a:t>ZULAY NATALIA ROJAS</a:t>
            </a:r>
            <a:r>
              <a:rPr lang="es-CO" dirty="0" smtClean="0"/>
              <a:t> MORENO</a:t>
            </a:r>
          </a:p>
          <a:p>
            <a:pPr algn="ctr"/>
            <a:r>
              <a:rPr lang="es-CO" dirty="0" smtClean="0"/>
              <a:t>EDDY NICOLAS SUESCUN RIVERA</a:t>
            </a:r>
          </a:p>
          <a:p>
            <a:pPr algn="ctr"/>
            <a:r>
              <a:rPr lang="es-CO" dirty="0" smtClean="0"/>
              <a:t>MAICOL PEÑA  MORALES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5B6F7-D348-4351-85B0-925EDAFFDD32}"/>
              </a:ext>
            </a:extLst>
          </p:cNvPr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Coordinación de operaciones logísticas</a:t>
            </a:r>
          </a:p>
          <a:p>
            <a:pPr algn="ctr"/>
            <a:r>
              <a:rPr lang="es-CO" dirty="0"/>
              <a:t>Ficha: 2687540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647209" y="779318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EMPRESA RAMO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32809" y="966355"/>
            <a:ext cx="377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PROVEEDORES 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319645" y="1548245"/>
            <a:ext cx="4333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Avinsa: Granja agrícola ubicada en Cundinamarca Santander, creada por Rafael Molano proveedora de huevos frescos.</a:t>
            </a:r>
          </a:p>
          <a:p>
            <a:endParaRPr lang="es-CO" dirty="0" smtClean="0"/>
          </a:p>
          <a:p>
            <a:r>
              <a:rPr lang="es-CO" dirty="0" smtClean="0"/>
              <a:t>Molino de trigo las Mercedes: Ubicada en Bogotá, se encarga de moler el trigo proveniente de Canadá para la producción de los productos Ramo.</a:t>
            </a:r>
          </a:p>
          <a:p>
            <a:endParaRPr lang="es-CO" dirty="0" smtClean="0"/>
          </a:p>
          <a:p>
            <a:r>
              <a:rPr lang="es-CO" dirty="0" smtClean="0"/>
              <a:t>Triciclos Ramo: es una empresa propia destinada a la fabricación de triciclos desde hace 65 años.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4774" r="13322"/>
          <a:stretch/>
        </p:blipFill>
        <p:spPr>
          <a:xfrm>
            <a:off x="5735782" y="1835039"/>
            <a:ext cx="2566555" cy="16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38054" y="852055"/>
            <a:ext cx="282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CANALES DE DISTRIBUCIÓN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7300" y="1267691"/>
            <a:ext cx="47070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canal de distribución de Ramo es un canal indirecto ya que hay uno o más intermediarios antes de que el producto llegue al </a:t>
            </a:r>
            <a:r>
              <a:rPr lang="es-CO" dirty="0" smtClean="0"/>
              <a:t>consumidor. Los </a:t>
            </a:r>
            <a:r>
              <a:rPr lang="es-CO" dirty="0"/>
              <a:t>productos son </a:t>
            </a:r>
            <a:r>
              <a:rPr lang="es-CO" dirty="0" smtClean="0"/>
              <a:t>transportados desde las fabricas hasta </a:t>
            </a:r>
            <a:r>
              <a:rPr lang="es-CO" dirty="0"/>
              <a:t>los detallistas que son tiendas de barrio, vendedores ambulantes o supermercados, en cualquiera de esos lugares el consumidor compra los productos para su consumo. Ramo programa fechas para abastecer a estos intermediarios, dos veces a la semana o una dependiendo de la necesidad. Se configura el pedido (cantidad y tipo de productos) según las ventas y los objetivos que la empresa tenga en un momento determinado para uno o varios productos.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8861" t="16351" r="40590" b="44565"/>
          <a:stretch/>
        </p:blipFill>
        <p:spPr>
          <a:xfrm>
            <a:off x="6056555" y="1514091"/>
            <a:ext cx="2244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34246" y="872836"/>
            <a:ext cx="2795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EXPORTACIÓN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465118" y="1475510"/>
            <a:ext cx="29198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estos momentos la empresa ramo se encarga de exportar de sus productos a varios países: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Estados Unidos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Canadá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Australia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Chile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Costa Rica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1719767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1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27764" y="872837"/>
            <a:ext cx="210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TRANSPORTE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8736" y="1587609"/>
            <a:ext cx="3138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empresa Ramo cuenta con su propio transporte para llevar a cabo sus procesos de distribución </a:t>
            </a:r>
            <a:endParaRPr lang="es-CO" dirty="0"/>
          </a:p>
        </p:txBody>
      </p:sp>
      <p:pic>
        <p:nvPicPr>
          <p:cNvPr id="1026" name="Picture 2" descr="CoPublicitarias - #OrgulloColombiano 🎂 ¡Un produc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28" y="1026725"/>
            <a:ext cx="1995343" cy="17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449492" y="2822096"/>
            <a:ext cx="247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PLANTA DE PRODUCCIÓN 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358736" y="3517272"/>
            <a:ext cx="2784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Su planta de producción se encuentra ubicada en Bogotá y sus alrededores.  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8" y="3233892"/>
            <a:ext cx="2202873" cy="11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262</Words>
  <Application>Microsoft Office PowerPoint</Application>
  <PresentationFormat>Presentación en pantalla (16:9)</PresentationFormat>
  <Paragraphs>26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Estudiante</cp:lastModifiedBy>
  <cp:revision>9</cp:revision>
  <dcterms:created xsi:type="dcterms:W3CDTF">2019-11-27T03:16:21Z</dcterms:created>
  <dcterms:modified xsi:type="dcterms:W3CDTF">2023-03-30T19:29:47Z</dcterms:modified>
</cp:coreProperties>
</file>