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ZiBQqKcvBvu8lWjLRvtTUPxhr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4" Type="http://schemas.openxmlformats.org/officeDocument/2006/relationships/slide" Target="slides/slide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7" descr="portada-gobiern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8" descr="portad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9" descr="intern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0" descr="interna+textur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2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3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/>
        </p:nvSpPr>
        <p:spPr>
          <a:xfrm>
            <a:off x="6387018" y="901908"/>
            <a:ext cx="275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0847654-069D-6AF8-3F6A-4CF32DC731FE}"/>
              </a:ext>
            </a:extLst>
          </p:cNvPr>
          <p:cNvSpPr txBox="1"/>
          <p:nvPr/>
        </p:nvSpPr>
        <p:spPr>
          <a:xfrm rot="10800000" flipV="1">
            <a:off x="2465127" y="2550339"/>
            <a:ext cx="4213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KAROLL DANIELA OVIEDO </a:t>
            </a:r>
            <a:r>
              <a:rPr lang="es-CO" sz="1200" dirty="0" smtClean="0"/>
              <a:t>CHAVARRIA</a:t>
            </a:r>
          </a:p>
          <a:p>
            <a:pPr algn="ctr"/>
            <a:r>
              <a:rPr lang="es-CO" sz="1200" dirty="0" smtClean="0"/>
              <a:t>EDDY NICOLAS SUESCUN RIVERA</a:t>
            </a:r>
          </a:p>
          <a:p>
            <a:pPr algn="ctr"/>
            <a:r>
              <a:rPr lang="es-CO" sz="1200" dirty="0" smtClean="0"/>
              <a:t>JUEAN ESTEVAN GONZALES TORRES </a:t>
            </a:r>
          </a:p>
          <a:p>
            <a:pPr algn="ctr"/>
            <a:r>
              <a:rPr lang="es-CO" sz="1200" dirty="0" smtClean="0"/>
              <a:t>MAICOL PEÑA MORALES </a:t>
            </a:r>
            <a:r>
              <a:rPr lang="es-CO" sz="1200" dirty="0" smtClean="0"/>
              <a:t> </a:t>
            </a:r>
            <a:endParaRPr lang="es-CO" sz="12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B5B6F7-D348-4351-85B0-925EDAFFDD32}"/>
              </a:ext>
            </a:extLst>
          </p:cNvPr>
          <p:cNvSpPr txBox="1"/>
          <p:nvPr/>
        </p:nvSpPr>
        <p:spPr>
          <a:xfrm>
            <a:off x="2405268" y="3456782"/>
            <a:ext cx="433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Coordinación de operaciones logísticas</a:t>
            </a:r>
          </a:p>
          <a:p>
            <a:pPr algn="ctr"/>
            <a:r>
              <a:rPr lang="es-CO" dirty="0"/>
              <a:t>Ficha: 2687540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00499" y="901908"/>
            <a:ext cx="114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PANELA </a:t>
            </a:r>
            <a:endParaRPr lang="es-C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117273" y="448784"/>
            <a:ext cx="224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CARACTERISTICAS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1839191" y="1257300"/>
            <a:ext cx="23067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Producto: </a:t>
            </a:r>
            <a:r>
              <a:rPr lang="es-CO" dirty="0" err="1" smtClean="0"/>
              <a:t>panelin</a:t>
            </a:r>
            <a:r>
              <a:rPr lang="es-CO" dirty="0" smtClean="0"/>
              <a:t> </a:t>
            </a:r>
          </a:p>
          <a:p>
            <a:endParaRPr lang="es-CO" dirty="0"/>
          </a:p>
          <a:p>
            <a:r>
              <a:rPr lang="es-CO" dirty="0" smtClean="0"/>
              <a:t>Peso por unidad: 100g</a:t>
            </a:r>
          </a:p>
          <a:p>
            <a:endParaRPr lang="es-CO" dirty="0" smtClean="0"/>
          </a:p>
          <a:p>
            <a:r>
              <a:rPr lang="es-CO" dirty="0" smtClean="0"/>
              <a:t>Medidas: 10 L x 8 A  x 4 A</a:t>
            </a:r>
          </a:p>
          <a:p>
            <a:endParaRPr lang="es-CO" dirty="0" smtClean="0"/>
          </a:p>
        </p:txBody>
      </p:sp>
      <p:pic>
        <p:nvPicPr>
          <p:cNvPr id="1028" name="Picture 4" descr="Edwar Ibargüen - Buenas tardes venta de panelin por 40 und a tan solo  11.000 💯 por ciento orgánica y tradicional traída de moniquira para  cualquier información por ibx | Face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121" y="1153391"/>
            <a:ext cx="3315501" cy="248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o 13"/>
          <p:cNvGrpSpPr/>
          <p:nvPr/>
        </p:nvGrpSpPr>
        <p:grpSpPr>
          <a:xfrm>
            <a:off x="786029" y="2867459"/>
            <a:ext cx="3522518" cy="1355402"/>
            <a:chOff x="1756063" y="342900"/>
            <a:chExt cx="4364182" cy="1355402"/>
          </a:xfrm>
        </p:grpSpPr>
        <p:sp>
          <p:nvSpPr>
            <p:cNvPr id="15" name="CuadroTexto 14"/>
            <p:cNvSpPr txBox="1"/>
            <p:nvPr/>
          </p:nvSpPr>
          <p:spPr>
            <a:xfrm>
              <a:off x="3418609" y="342900"/>
              <a:ext cx="2431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NATURALEZA</a:t>
              </a:r>
              <a:endParaRPr lang="es-CO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1756063" y="744195"/>
              <a:ext cx="43641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Esta es una carga catalogada como carga perecedera </a:t>
              </a:r>
            </a:p>
            <a:p>
              <a:r>
                <a:rPr lang="es-CO" dirty="0" smtClean="0"/>
                <a:t>Mantener una temperatura entre 2 y 6 grados centígrados, se debe refrigerar  </a:t>
              </a:r>
              <a:endParaRPr lang="es-CO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01248" y="727364"/>
            <a:ext cx="31276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PALETIZACIÓN </a:t>
            </a:r>
          </a:p>
          <a:p>
            <a:endParaRPr lang="es-CO" dirty="0"/>
          </a:p>
          <a:p>
            <a:r>
              <a:rPr lang="es-CO" dirty="0" err="1" smtClean="0"/>
              <a:t>Palet</a:t>
            </a:r>
            <a:r>
              <a:rPr lang="es-CO" dirty="0" smtClean="0"/>
              <a:t> americano</a:t>
            </a:r>
          </a:p>
          <a:p>
            <a:endParaRPr lang="es-CO" dirty="0"/>
          </a:p>
          <a:p>
            <a:r>
              <a:rPr lang="es-CO" dirty="0" smtClean="0"/>
              <a:t>100cm x 120cm x 14,5cm</a:t>
            </a:r>
          </a:p>
          <a:p>
            <a:r>
              <a:rPr lang="es-CO" dirty="0" smtClean="0"/>
              <a:t> </a:t>
            </a:r>
          </a:p>
          <a:p>
            <a:r>
              <a:rPr lang="es-CO" dirty="0" smtClean="0"/>
              <a:t>16 unidades (cajas) en un tendido</a:t>
            </a:r>
          </a:p>
          <a:p>
            <a:r>
              <a:rPr lang="es-CO" dirty="0" smtClean="0"/>
              <a:t>6 tendidos </a:t>
            </a:r>
          </a:p>
          <a:p>
            <a:r>
              <a:rPr lang="es-CO" dirty="0" smtClean="0"/>
              <a:t>384k </a:t>
            </a:r>
            <a:endParaRPr lang="es-CO" dirty="0"/>
          </a:p>
          <a:p>
            <a:r>
              <a:rPr lang="es-CO" dirty="0" smtClean="0"/>
              <a:t> </a:t>
            </a:r>
            <a:endParaRPr lang="es-CO" dirty="0"/>
          </a:p>
        </p:txBody>
      </p:sp>
      <p:pic>
        <p:nvPicPr>
          <p:cNvPr id="3074" name="Picture 2" descr="Cómo cargar una estiba correctamente - Mecalux.com.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11" y="2085925"/>
            <a:ext cx="36671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361210" y="649767"/>
            <a:ext cx="237951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ETIQUETA</a:t>
            </a:r>
          </a:p>
          <a:p>
            <a:endParaRPr lang="es-CO" dirty="0" smtClean="0"/>
          </a:p>
          <a:p>
            <a:r>
              <a:rPr lang="es-CO" dirty="0"/>
              <a:t>Calorías: 351 </a:t>
            </a:r>
            <a:r>
              <a:rPr lang="es-CO" dirty="0" smtClean="0"/>
              <a:t>kcal</a:t>
            </a:r>
          </a:p>
          <a:p>
            <a:r>
              <a:rPr lang="es-CO" dirty="0" smtClean="0"/>
              <a:t>Hidratos </a:t>
            </a:r>
            <a:r>
              <a:rPr lang="es-CO" dirty="0"/>
              <a:t>de carbono: 80 </a:t>
            </a:r>
            <a:r>
              <a:rPr lang="es-CO" dirty="0" smtClean="0"/>
              <a:t>gr</a:t>
            </a:r>
          </a:p>
          <a:p>
            <a:r>
              <a:rPr lang="es-CO" dirty="0" smtClean="0"/>
              <a:t>Proteínas</a:t>
            </a:r>
            <a:r>
              <a:rPr lang="es-CO" dirty="0"/>
              <a:t>: 0,74 </a:t>
            </a:r>
            <a:r>
              <a:rPr lang="es-CO" dirty="0" smtClean="0"/>
              <a:t>gr</a:t>
            </a:r>
          </a:p>
          <a:p>
            <a:r>
              <a:rPr lang="es-CO" dirty="0" smtClean="0"/>
              <a:t>Fibra</a:t>
            </a:r>
            <a:r>
              <a:rPr lang="es-CO" dirty="0"/>
              <a:t>: 0,24 </a:t>
            </a:r>
            <a:r>
              <a:rPr lang="es-CO" dirty="0" smtClean="0"/>
              <a:t>gr</a:t>
            </a:r>
          </a:p>
          <a:p>
            <a:r>
              <a:rPr lang="es-CO" dirty="0" smtClean="0"/>
              <a:t>Grasas</a:t>
            </a:r>
            <a:r>
              <a:rPr lang="es-CO" dirty="0"/>
              <a:t>: 0,15 </a:t>
            </a:r>
            <a:r>
              <a:rPr lang="es-CO" dirty="0" smtClean="0"/>
              <a:t>gr</a:t>
            </a:r>
          </a:p>
          <a:p>
            <a:r>
              <a:rPr lang="es-CO" dirty="0" smtClean="0"/>
              <a:t>Calcio</a:t>
            </a:r>
            <a:r>
              <a:rPr lang="es-CO" dirty="0"/>
              <a:t>: 196 </a:t>
            </a:r>
            <a:r>
              <a:rPr lang="es-CO" dirty="0" smtClean="0"/>
              <a:t>mg</a:t>
            </a:r>
          </a:p>
          <a:p>
            <a:r>
              <a:rPr lang="es-CO" dirty="0" smtClean="0"/>
              <a:t>Hierro</a:t>
            </a:r>
            <a:r>
              <a:rPr lang="es-CO" dirty="0"/>
              <a:t>: 4,76 </a:t>
            </a:r>
            <a:r>
              <a:rPr lang="es-CO" dirty="0" smtClean="0"/>
              <a:t>mg</a:t>
            </a:r>
          </a:p>
          <a:p>
            <a:r>
              <a:rPr lang="es-CO" dirty="0" smtClean="0"/>
              <a:t>Fósforo</a:t>
            </a:r>
            <a:r>
              <a:rPr lang="es-CO" dirty="0"/>
              <a:t>: 58 </a:t>
            </a:r>
            <a:r>
              <a:rPr lang="es-CO" dirty="0" smtClean="0"/>
              <a:t>mg</a:t>
            </a:r>
          </a:p>
          <a:p>
            <a:r>
              <a:rPr lang="es-CO" dirty="0" smtClean="0"/>
              <a:t>Potasio</a:t>
            </a:r>
            <a:r>
              <a:rPr lang="es-CO" dirty="0"/>
              <a:t>: 184 </a:t>
            </a:r>
            <a:r>
              <a:rPr lang="es-CO" dirty="0" smtClean="0"/>
              <a:t>mg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5413664" y="865210"/>
            <a:ext cx="23067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EMBALAJE</a:t>
            </a:r>
          </a:p>
          <a:p>
            <a:endParaRPr lang="es-CO" dirty="0"/>
          </a:p>
          <a:p>
            <a:r>
              <a:rPr lang="es-CO" dirty="0" smtClean="0"/>
              <a:t>Material: cartón corrugado</a:t>
            </a:r>
          </a:p>
          <a:p>
            <a:r>
              <a:rPr lang="es-CO" dirty="0" smtClean="0"/>
              <a:t>Peso con el producto: 4 kg</a:t>
            </a:r>
          </a:p>
          <a:p>
            <a:r>
              <a:rPr lang="es-CO" dirty="0" smtClean="0"/>
              <a:t>Medidas: 22cm L x 34cm A x 22cm AL</a:t>
            </a:r>
          </a:p>
          <a:p>
            <a:r>
              <a:rPr lang="es-CO" dirty="0" smtClean="0"/>
              <a:t>Cantidad: 8 hileras de 5 tendidos</a:t>
            </a:r>
          </a:p>
          <a:p>
            <a:r>
              <a:rPr lang="es-CO" dirty="0" smtClean="0"/>
              <a:t>  </a:t>
            </a:r>
            <a:endParaRPr lang="es-CO" dirty="0"/>
          </a:p>
        </p:txBody>
      </p:sp>
      <p:pic>
        <p:nvPicPr>
          <p:cNvPr id="2050" name="Picture 2" descr="PANELA X 40 UNDS 1/2 LIBRA 200 G – Suministros DH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975" y="2524993"/>
            <a:ext cx="2410689" cy="241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nela Natural x Cajas 40 unidades » Colombia Marketpl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329" y="2623706"/>
            <a:ext cx="2213262" cy="221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154</Words>
  <Application>Microsoft Office PowerPoint</Application>
  <PresentationFormat>Presentación en pantalla (16:9)</PresentationFormat>
  <Paragraphs>44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ESTUDIANTE</cp:lastModifiedBy>
  <cp:revision>9</cp:revision>
  <dcterms:created xsi:type="dcterms:W3CDTF">2019-11-27T03:16:21Z</dcterms:created>
  <dcterms:modified xsi:type="dcterms:W3CDTF">2023-02-17T20:28:12Z</dcterms:modified>
</cp:coreProperties>
</file>