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99087106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9908710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ff99eecc83acf7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ff99eecc83acf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ff99eecc83acf7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ff99eecc83acf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0249e155a41a5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0249e155a41a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0249e155a41a5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0249e155a41a5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/>
        </p:nvSpPr>
        <p:spPr>
          <a:xfrm flipH="1">
            <a:off x="2526145" y="1903156"/>
            <a:ext cx="433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ZULAY NATALIA ROJAS MORENO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KAROLL DANIELA OVIEDO CHAVARRIA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EDDY NICOLAS SUESCUN RIVERA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MAICOL PEÑA MORALES </a:t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de operaciones logísticas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2687540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3523500" y="1215000"/>
            <a:ext cx="233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DEMANDA ELÁSTICAS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/>
        </p:nvSpPr>
        <p:spPr>
          <a:xfrm>
            <a:off x="1910402" y="1373862"/>
            <a:ext cx="5703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¿QUE 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Es un elemento utilizado para identificar cómo un cambio de precio afecta la oferta o demanda de un producto. Si las personas compran un producto o servicio aun cuando sube de precio, este se denomina como inelástico; cuando la demanda sufre debido a las fluctuaciones de precios, entonces es elástico.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1596775" y="1274275"/>
            <a:ext cx="34779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Demanda elástica unitaria: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Este tipo de demanda se refiere al momento en el que el cambio de la demanda es proporcional a la modificación del precio.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745033" y="877977"/>
            <a:ext cx="4060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TIPOS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596780" y="2448112"/>
            <a:ext cx="31131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Una empresa que vende auriculares decide aumentar el precio de sus productos, su demanda es elástica unitaria, si su precio aumenta un 10% y se ve una una disminución del 10% en su demanda.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6864" l="0" r="9115" t="11222"/>
          <a:stretch/>
        </p:blipFill>
        <p:spPr>
          <a:xfrm>
            <a:off x="5226624" y="1780547"/>
            <a:ext cx="3113101" cy="210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512497" y="997960"/>
            <a:ext cx="35352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Demanda relativamente elástica: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Es cuando el cambio de demanda es mayor que el cambio en el precio del producto, una modificación relativamente pequeña en el precio provocará un cambio muy grande en la demanda.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Los viajes en avión, una ligera variación en los precios de los vuelos a menudo hará que una gran cantidad de consumidores se abstenga de tomar unas vacaciones o buscará otros modos de viaje.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8885" l="8022" r="14613" t="11140"/>
          <a:stretch/>
        </p:blipFill>
        <p:spPr>
          <a:xfrm>
            <a:off x="5368259" y="1434700"/>
            <a:ext cx="2933225" cy="22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680901" y="793250"/>
            <a:ext cx="6414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Demanda perfectamente elástica: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Surge cuando la demanda cae a cero ante cualquier aumento del precio, o un aumento significativo de la demanda al disminuir su precio. Esto quiere decir que la demanda de un producto está 100% relacionado con su precio.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680900" y="2170140"/>
            <a:ext cx="39501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Tenemos dos productos de manzanas compitiendo en el mismo mercado local. Uno de los agricultores vende sus manzanas a $2,00 la pieza, pero el otro comienza a venderlas a $1,50. Si todo el mercado comienza a comprar solo manzanas de $1,50 exclusivamente, eso significaría que la demanda está por completo ligada al precio. Y esa demanda de manzanas sería perfectamente elástica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18120" t="9494"/>
          <a:stretch/>
        </p:blipFill>
        <p:spPr>
          <a:xfrm>
            <a:off x="5631000" y="2115450"/>
            <a:ext cx="2779251" cy="20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1690950" y="589325"/>
            <a:ext cx="5762100" cy="68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2960"/>
              <a:t>Producto co</a:t>
            </a:r>
            <a:r>
              <a:rPr lang="es-CO" sz="2960"/>
              <a:t>n demanda elástica </a:t>
            </a:r>
            <a:endParaRPr sz="296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551000" y="1358450"/>
            <a:ext cx="4969500" cy="29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Algunos productos con demanda elástica son: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Agua potable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Teléfono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Ventas de fruta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Ventas de verduras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Estos productos tienen características que facilitan la demanda elástica, ya </a:t>
            </a:r>
            <a:r>
              <a:rPr lang="es-CO" sz="1400"/>
              <a:t>que están</a:t>
            </a:r>
            <a:r>
              <a:rPr lang="es-CO" sz="1400"/>
              <a:t> fuera de la economía.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400"/>
              <a:t>Cuando los productos descienden de precio los productos suelen </a:t>
            </a:r>
            <a:r>
              <a:rPr lang="es-CO" sz="1400"/>
              <a:t>obtener</a:t>
            </a:r>
            <a:r>
              <a:rPr lang="es-CO" sz="1400"/>
              <a:t> un </a:t>
            </a:r>
            <a:r>
              <a:rPr lang="es-CO" sz="1400"/>
              <a:t>incentivo</a:t>
            </a:r>
            <a:r>
              <a:rPr lang="es-CO" sz="1400"/>
              <a:t> para la compra de estos, pero si los productos aumentan prefieren disminuir la </a:t>
            </a:r>
            <a:r>
              <a:rPr lang="es-CO" sz="1400"/>
              <a:t>compra</a:t>
            </a:r>
            <a:r>
              <a:rPr lang="es-CO" sz="1400"/>
              <a:t> de estos.</a:t>
            </a:r>
            <a:endParaRPr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48" y="2047437"/>
            <a:ext cx="1905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6533702" y="8369869"/>
            <a:ext cx="3008400" cy="149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Formula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3067801" y="757587"/>
            <a:ext cx="3008400" cy="87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Fórmula</a:t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439475" y="1713269"/>
            <a:ext cx="5111700" cy="22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800"/>
              <a:t>Ejemplo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1800"/>
              <a:t>Los datos estadísticos reflejan que el precio de las manzanas se ha mantenido a 10 euros desde diciembre del año pasado. Sin embargo, su demanda aumentó pasando de 20 a 27 millones en diciembre de este año</a:t>
            </a:r>
            <a:r>
              <a:rPr lang="es-CO"/>
              <a:t>.</a:t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565375" y="1713275"/>
            <a:ext cx="3008400" cy="29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2600"/>
              <a:t>Para una f</a:t>
            </a:r>
            <a:r>
              <a:rPr lang="es-CO" sz="2600"/>
              <a:t>órmula correcta de una demanda elástica se </a:t>
            </a:r>
            <a:r>
              <a:rPr lang="es-CO" sz="2600"/>
              <a:t>utilizará</a:t>
            </a:r>
            <a:r>
              <a:rPr lang="es-CO" sz="2600"/>
              <a:t>: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2600"/>
              <a:t>E= A%Q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2600"/>
              <a:t>    A%P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