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34809-CBB8-BC48-60AD-0616C7BD9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DIAGRAMA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59586-A966-0ECF-FB4F-A209E397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84405"/>
            <a:ext cx="8689976" cy="1054511"/>
          </a:xfrm>
        </p:spPr>
        <p:txBody>
          <a:bodyPr>
            <a:normAutofit/>
          </a:bodyPr>
          <a:lstStyle/>
          <a:p>
            <a:r>
              <a:rPr lang="es-CO" dirty="0"/>
              <a:t>Karoll Daniela Oviedo chavarria</a:t>
            </a:r>
          </a:p>
          <a:p>
            <a:r>
              <a:rPr lang="es-CO" dirty="0"/>
              <a:t>2687540 </a:t>
            </a:r>
          </a:p>
        </p:txBody>
      </p:sp>
    </p:spTree>
    <p:extLst>
      <p:ext uri="{BB962C8B-B14F-4D97-AF65-F5344CB8AC3E}">
        <p14:creationId xmlns:p14="http://schemas.microsoft.com/office/powerpoint/2010/main" val="353898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52A567-4B6E-5B0B-EA06-1CD2BB059629}"/>
              </a:ext>
            </a:extLst>
          </p:cNvPr>
          <p:cNvSpPr/>
          <p:nvPr/>
        </p:nvSpPr>
        <p:spPr>
          <a:xfrm>
            <a:off x="3770142" y="364714"/>
            <a:ext cx="4797083" cy="3243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ESTRATEGICOS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FBF3B-C9EA-47B3-2B07-EB872BBA8D60}"/>
              </a:ext>
            </a:extLst>
          </p:cNvPr>
          <p:cNvSpPr/>
          <p:nvPr/>
        </p:nvSpPr>
        <p:spPr>
          <a:xfrm>
            <a:off x="1937823" y="981732"/>
            <a:ext cx="2876843" cy="57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PLANEACIÓN ESTRATEGICA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160E2A-0DB4-18AE-10F9-1BB8BE2C01BF}"/>
              </a:ext>
            </a:extLst>
          </p:cNvPr>
          <p:cNvSpPr/>
          <p:nvPr/>
        </p:nvSpPr>
        <p:spPr>
          <a:xfrm>
            <a:off x="7003367" y="1014969"/>
            <a:ext cx="2876843" cy="57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MEJORA CONTINUA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28CC52-A98B-F4AA-AAD3-6D2EA75C38EC}"/>
              </a:ext>
            </a:extLst>
          </p:cNvPr>
          <p:cNvSpPr/>
          <p:nvPr/>
        </p:nvSpPr>
        <p:spPr>
          <a:xfrm>
            <a:off x="3756073" y="2489495"/>
            <a:ext cx="4797083" cy="3243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OPERATIVOS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86CFE0-53B8-F160-C43A-1C0D8ECAAFB3}"/>
              </a:ext>
            </a:extLst>
          </p:cNvPr>
          <p:cNvSpPr/>
          <p:nvPr/>
        </p:nvSpPr>
        <p:spPr>
          <a:xfrm>
            <a:off x="2645313" y="3199360"/>
            <a:ext cx="1463040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COMERCIAL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273BA7-4510-A5C3-BBC2-593403DE552C}"/>
              </a:ext>
            </a:extLst>
          </p:cNvPr>
          <p:cNvSpPr/>
          <p:nvPr/>
        </p:nvSpPr>
        <p:spPr>
          <a:xfrm>
            <a:off x="252041" y="5635281"/>
            <a:ext cx="1463040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COMPRAS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11F8F6-D4F0-D450-A512-7B4A23282197}"/>
              </a:ext>
            </a:extLst>
          </p:cNvPr>
          <p:cNvSpPr/>
          <p:nvPr/>
        </p:nvSpPr>
        <p:spPr>
          <a:xfrm>
            <a:off x="5283885" y="3172437"/>
            <a:ext cx="1706881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PRODUCCION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DC9665-DD20-8C67-2BAF-2B6240AEF9A8}"/>
              </a:ext>
            </a:extLst>
          </p:cNvPr>
          <p:cNvSpPr/>
          <p:nvPr/>
        </p:nvSpPr>
        <p:spPr>
          <a:xfrm>
            <a:off x="7905603" y="3156557"/>
            <a:ext cx="1706881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DISTRIBUCIÓN 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3DE10A-78DE-5547-E2C6-6E5F56C4C1A6}"/>
              </a:ext>
            </a:extLst>
          </p:cNvPr>
          <p:cNvSpPr/>
          <p:nvPr/>
        </p:nvSpPr>
        <p:spPr>
          <a:xfrm>
            <a:off x="3756073" y="4741772"/>
            <a:ext cx="4797083" cy="3243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DE APOYO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6D0719-7BB6-E4C3-C0D6-28E4F144B006}"/>
              </a:ext>
            </a:extLst>
          </p:cNvPr>
          <p:cNvSpPr/>
          <p:nvPr/>
        </p:nvSpPr>
        <p:spPr>
          <a:xfrm>
            <a:off x="2338753" y="5517541"/>
            <a:ext cx="1744393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GESTIÓN HUMANA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5D170C-0F42-520B-E5D5-4994362E5A6D}"/>
              </a:ext>
            </a:extLst>
          </p:cNvPr>
          <p:cNvSpPr/>
          <p:nvPr/>
        </p:nvSpPr>
        <p:spPr>
          <a:xfrm>
            <a:off x="4722052" y="5497596"/>
            <a:ext cx="1969477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TICS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7D1216-1B34-90B8-3619-AF75F68B3A0C}"/>
              </a:ext>
            </a:extLst>
          </p:cNvPr>
          <p:cNvSpPr/>
          <p:nvPr/>
        </p:nvSpPr>
        <p:spPr>
          <a:xfrm>
            <a:off x="7315201" y="5494604"/>
            <a:ext cx="1753772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FINANCIERA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FFC491-F94A-06C9-469C-54F30DFE3B3E}"/>
              </a:ext>
            </a:extLst>
          </p:cNvPr>
          <p:cNvSpPr/>
          <p:nvPr/>
        </p:nvSpPr>
        <p:spPr>
          <a:xfrm>
            <a:off x="9692645" y="5500468"/>
            <a:ext cx="1969477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6E18CC-BE9B-EE0B-F64F-F7A4692E7A3A}"/>
              </a:ext>
            </a:extLst>
          </p:cNvPr>
          <p:cNvSpPr/>
          <p:nvPr/>
        </p:nvSpPr>
        <p:spPr>
          <a:xfrm>
            <a:off x="201639" y="2651892"/>
            <a:ext cx="1731496" cy="153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REQUERIMIENTODEL CLIENTE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CBDE63-692A-1E98-2361-E8CC6977DFF9}"/>
              </a:ext>
            </a:extLst>
          </p:cNvPr>
          <p:cNvSpPr/>
          <p:nvPr/>
        </p:nvSpPr>
        <p:spPr>
          <a:xfrm>
            <a:off x="10527321" y="2862948"/>
            <a:ext cx="1463040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SATISFECHO  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F48CA1D-F57F-4501-D614-3D8699C3C707}"/>
              </a:ext>
            </a:extLst>
          </p:cNvPr>
          <p:cNvCxnSpPr>
            <a:cxnSpLocks/>
          </p:cNvCxnSpPr>
          <p:nvPr/>
        </p:nvCxnSpPr>
        <p:spPr>
          <a:xfrm flipH="1" flipV="1">
            <a:off x="6149927" y="1556204"/>
            <a:ext cx="4688" cy="716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872EE2A-BC22-49C4-03EF-3169DE1CFBA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9612484" y="3374607"/>
            <a:ext cx="914837" cy="15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42CC62-59A4-A748-0355-F2336A3769C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1933135" y="3417410"/>
            <a:ext cx="712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DDA3E4-2722-3E78-7213-A1D6F645998B}"/>
              </a:ext>
            </a:extLst>
          </p:cNvPr>
          <p:cNvCxnSpPr>
            <a:cxnSpLocks/>
          </p:cNvCxnSpPr>
          <p:nvPr/>
        </p:nvCxnSpPr>
        <p:spPr>
          <a:xfrm flipH="1" flipV="1">
            <a:off x="6149927" y="3890268"/>
            <a:ext cx="4688" cy="70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38F018D-D4C5-EE14-49E2-DA308F05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77" y="1120346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030ECC-C517-F257-AE8B-47AF49DD1FBF}"/>
              </a:ext>
            </a:extLst>
          </p:cNvPr>
          <p:cNvSpPr/>
          <p:nvPr/>
        </p:nvSpPr>
        <p:spPr>
          <a:xfrm>
            <a:off x="3770142" y="364714"/>
            <a:ext cx="4797083" cy="3243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ESTRATEGICOS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3A4828C-2D59-7E06-C660-72E5E79DFCFB}"/>
              </a:ext>
            </a:extLst>
          </p:cNvPr>
          <p:cNvSpPr/>
          <p:nvPr/>
        </p:nvSpPr>
        <p:spPr>
          <a:xfrm>
            <a:off x="1554365" y="1590228"/>
            <a:ext cx="2876843" cy="57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PLANEACIÓN ESTRATEGICA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E3D64F-33CD-3941-8C32-2856BD0F6804}"/>
              </a:ext>
            </a:extLst>
          </p:cNvPr>
          <p:cNvSpPr/>
          <p:nvPr/>
        </p:nvSpPr>
        <p:spPr>
          <a:xfrm>
            <a:off x="1554364" y="4232643"/>
            <a:ext cx="2876843" cy="57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MEJORA CONTINUA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0C785B-9D4F-C344-3970-C6DC4C5C3022}"/>
              </a:ext>
            </a:extLst>
          </p:cNvPr>
          <p:cNvSpPr txBox="1"/>
          <p:nvPr/>
        </p:nvSpPr>
        <p:spPr>
          <a:xfrm>
            <a:off x="6022942" y="1590228"/>
            <a:ext cx="347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Dirección de la empresa, haciendo cumplir la misión y visión de la misma.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B9359E-0E3B-645B-7F34-28CD8763A872}"/>
              </a:ext>
            </a:extLst>
          </p:cNvPr>
          <p:cNvSpPr txBox="1"/>
          <p:nvPr/>
        </p:nvSpPr>
        <p:spPr>
          <a:xfrm>
            <a:off x="6022942" y="4058607"/>
            <a:ext cx="347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Dirección de control de calidad, Reducción de tiempos y costos, optimizando los procesos.</a:t>
            </a:r>
          </a:p>
        </p:txBody>
      </p:sp>
    </p:spTree>
    <p:extLst>
      <p:ext uri="{BB962C8B-B14F-4D97-AF65-F5344CB8AC3E}">
        <p14:creationId xmlns:p14="http://schemas.microsoft.com/office/powerpoint/2010/main" val="136417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A57BF38-8E1E-F7EF-07DC-716D2F9B5137}"/>
              </a:ext>
            </a:extLst>
          </p:cNvPr>
          <p:cNvSpPr/>
          <p:nvPr/>
        </p:nvSpPr>
        <p:spPr>
          <a:xfrm>
            <a:off x="3947802" y="365727"/>
            <a:ext cx="4797083" cy="3243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OPERATIVOS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30831B-CE7B-2A79-A177-7F1E7B0041DA}"/>
              </a:ext>
            </a:extLst>
          </p:cNvPr>
          <p:cNvSpPr/>
          <p:nvPr/>
        </p:nvSpPr>
        <p:spPr>
          <a:xfrm>
            <a:off x="1598178" y="1547540"/>
            <a:ext cx="1463040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COMERCIAL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C12A81-5053-30F5-20FE-DC06903D6BA0}"/>
              </a:ext>
            </a:extLst>
          </p:cNvPr>
          <p:cNvSpPr/>
          <p:nvPr/>
        </p:nvSpPr>
        <p:spPr>
          <a:xfrm>
            <a:off x="1476257" y="4027843"/>
            <a:ext cx="1706881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PRODUCCION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D34AC6-276D-4148-10AC-F5F74177C476}"/>
              </a:ext>
            </a:extLst>
          </p:cNvPr>
          <p:cNvSpPr/>
          <p:nvPr/>
        </p:nvSpPr>
        <p:spPr>
          <a:xfrm>
            <a:off x="7038004" y="2992900"/>
            <a:ext cx="1706881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DISTRIBUCIÓN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9D4AA1-C672-1380-8937-5AFEAB29205F}"/>
              </a:ext>
            </a:extLst>
          </p:cNvPr>
          <p:cNvSpPr txBox="1"/>
          <p:nvPr/>
        </p:nvSpPr>
        <p:spPr>
          <a:xfrm>
            <a:off x="3613354" y="1078812"/>
            <a:ext cx="3023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encarga de promocionar el producto, brindar información al cliente y tomar los pedidos y especificaciones del cliente.</a:t>
            </a:r>
          </a:p>
          <a:p>
            <a:r>
              <a:rPr lang="es-CO" dirty="0"/>
              <a:t>Genera los comerciales y catálogos en línea de la empresa.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692983-4AEB-4A36-EA46-74BA50D6B246}"/>
              </a:ext>
            </a:extLst>
          </p:cNvPr>
          <p:cNvSpPr txBox="1"/>
          <p:nvPr/>
        </p:nvSpPr>
        <p:spPr>
          <a:xfrm>
            <a:off x="3613354" y="3747863"/>
            <a:ext cx="27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Recibe y almacena las materias primas nacionales e internacionales en un orden adecuado Transforma la materia prima y almacena el producto terminado.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3DA961-B795-DF3F-9D3A-655C4E1CE12B}"/>
              </a:ext>
            </a:extLst>
          </p:cNvPr>
          <p:cNvSpPr txBox="1"/>
          <p:nvPr/>
        </p:nvSpPr>
        <p:spPr>
          <a:xfrm>
            <a:off x="9146115" y="2316702"/>
            <a:ext cx="2890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encarga del picking y packing, carga el transporte y se envía al cliente final, cuidando las temperaturas que debe tener cada producto, nacional e internacionalmente. (Estados Unidos, Alemania, Argentina y Perú)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737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F1831D9-62BD-2A8A-77FE-9285F74AA15D}"/>
              </a:ext>
            </a:extLst>
          </p:cNvPr>
          <p:cNvSpPr/>
          <p:nvPr/>
        </p:nvSpPr>
        <p:spPr>
          <a:xfrm>
            <a:off x="4080538" y="685966"/>
            <a:ext cx="4797083" cy="3243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DE APOYO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CE313B-4149-BCC4-8FE0-0901BCAAA85E}"/>
              </a:ext>
            </a:extLst>
          </p:cNvPr>
          <p:cNvSpPr/>
          <p:nvPr/>
        </p:nvSpPr>
        <p:spPr>
          <a:xfrm>
            <a:off x="723989" y="1844946"/>
            <a:ext cx="1463040" cy="436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COMPRAS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741EEA-D377-F1EF-6B0F-96E33F9A5E14}"/>
              </a:ext>
            </a:extLst>
          </p:cNvPr>
          <p:cNvSpPr/>
          <p:nvPr/>
        </p:nvSpPr>
        <p:spPr>
          <a:xfrm>
            <a:off x="583312" y="3859501"/>
            <a:ext cx="1744393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GESTIÓN HUMANA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588AFA-131F-9B9C-9C13-A28E0909115F}"/>
              </a:ext>
            </a:extLst>
          </p:cNvPr>
          <p:cNvSpPr/>
          <p:nvPr/>
        </p:nvSpPr>
        <p:spPr>
          <a:xfrm>
            <a:off x="470769" y="5645080"/>
            <a:ext cx="1969477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TICS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7DA765-4E5D-62F9-2576-8728704510CC}"/>
              </a:ext>
            </a:extLst>
          </p:cNvPr>
          <p:cNvSpPr/>
          <p:nvPr/>
        </p:nvSpPr>
        <p:spPr>
          <a:xfrm>
            <a:off x="7020233" y="1844946"/>
            <a:ext cx="1753772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FINANCIERA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B8E70E-6298-3558-1312-C3C58CE7CCA4}"/>
              </a:ext>
            </a:extLst>
          </p:cNvPr>
          <p:cNvSpPr/>
          <p:nvPr/>
        </p:nvSpPr>
        <p:spPr>
          <a:xfrm>
            <a:off x="6912380" y="4576955"/>
            <a:ext cx="1969477" cy="717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A27628-21E2-F84D-F10D-A4EB93F62763}"/>
              </a:ext>
            </a:extLst>
          </p:cNvPr>
          <p:cNvSpPr txBox="1"/>
          <p:nvPr/>
        </p:nvSpPr>
        <p:spPr>
          <a:xfrm>
            <a:off x="2440246" y="1542382"/>
            <a:ext cx="25699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Genera una lista de las materias primas y necesidades de las áreas, se comunica con los proveedores.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23E03E-3609-4DA9-FD5D-FD33A7D0EA64}"/>
              </a:ext>
            </a:extLst>
          </p:cNvPr>
          <p:cNvSpPr txBox="1"/>
          <p:nvPr/>
        </p:nvSpPr>
        <p:spPr>
          <a:xfrm>
            <a:off x="2507226" y="3730555"/>
            <a:ext cx="289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Contratación de personal, bienestar, seguridad y salud en el trabajo y nomina.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4D0BA1-6F9E-FE77-D468-7866BC9D7EC6}"/>
              </a:ext>
            </a:extLst>
          </p:cNvPr>
          <p:cNvSpPr txBox="1"/>
          <p:nvPr/>
        </p:nvSpPr>
        <p:spPr>
          <a:xfrm>
            <a:off x="2507226" y="5364730"/>
            <a:ext cx="339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Tecnología que permite un control sobre los procesos, mantienen un control estricto sobre las fechas de caducidad de los productos.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B23A63-3C16-60B1-AFC7-866D0AB5A1C8}"/>
              </a:ext>
            </a:extLst>
          </p:cNvPr>
          <p:cNvSpPr txBox="1"/>
          <p:nvPr/>
        </p:nvSpPr>
        <p:spPr>
          <a:xfrm>
            <a:off x="9276735" y="1844946"/>
            <a:ext cx="269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 un presupuesto de costos, valor agregado y administra las  ganancias.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B39788-A6D1-FFC2-BF50-D77942B70429}"/>
              </a:ext>
            </a:extLst>
          </p:cNvPr>
          <p:cNvSpPr txBox="1"/>
          <p:nvPr/>
        </p:nvSpPr>
        <p:spPr>
          <a:xfrm>
            <a:off x="9276735" y="4420209"/>
            <a:ext cx="2694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Controla el funcionamiento de la empresa, costos, valor agregado y ganancias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105332701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370</TotalTime>
  <Words>263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DIAGRAMA DE PROCESOS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PROCESOS</dc:title>
  <dc:creator>SENA</dc:creator>
  <cp:lastModifiedBy>SENA</cp:lastModifiedBy>
  <cp:revision>12</cp:revision>
  <dcterms:created xsi:type="dcterms:W3CDTF">2023-07-25T19:05:10Z</dcterms:created>
  <dcterms:modified xsi:type="dcterms:W3CDTF">2023-08-08T20:42:06Z</dcterms:modified>
</cp:coreProperties>
</file>