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648C7-4980-7B47-B45E-E7C57683D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Diagrama de flujo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8D488-848E-8705-C735-AD95DF512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Karoll Daniela Oviedo Chavarria</a:t>
            </a:r>
          </a:p>
          <a:p>
            <a:r>
              <a:rPr lang="es-CO" dirty="0"/>
              <a:t>2687540</a:t>
            </a:r>
          </a:p>
          <a:p>
            <a:r>
              <a:rPr lang="es-CO" dirty="0"/>
              <a:t>Coordinación de procesos logísticos</a:t>
            </a:r>
          </a:p>
        </p:txBody>
      </p:sp>
    </p:spTree>
    <p:extLst>
      <p:ext uri="{BB962C8B-B14F-4D97-AF65-F5344CB8AC3E}">
        <p14:creationId xmlns:p14="http://schemas.microsoft.com/office/powerpoint/2010/main" val="14063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/>
          <p:cNvCxnSpPr>
            <a:stCxn id="18" idx="0"/>
            <a:endCxn id="28" idx="2"/>
          </p:cNvCxnSpPr>
          <p:nvPr/>
        </p:nvCxnSpPr>
        <p:spPr>
          <a:xfrm flipV="1">
            <a:off x="9772859" y="717959"/>
            <a:ext cx="4631" cy="5248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5" idx="2"/>
            <a:endCxn id="3" idx="0"/>
          </p:cNvCxnSpPr>
          <p:nvPr/>
        </p:nvCxnSpPr>
        <p:spPr>
          <a:xfrm>
            <a:off x="5719983" y="1052740"/>
            <a:ext cx="1" cy="1990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4" idx="2"/>
            <a:endCxn id="14" idx="0"/>
          </p:cNvCxnSpPr>
          <p:nvPr/>
        </p:nvCxnSpPr>
        <p:spPr>
          <a:xfrm>
            <a:off x="2310972" y="896968"/>
            <a:ext cx="0" cy="4648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42A473A8-DEFE-1546-5CC9-B8260FFAF611}"/>
              </a:ext>
            </a:extLst>
          </p:cNvPr>
          <p:cNvSpPr/>
          <p:nvPr/>
        </p:nvSpPr>
        <p:spPr>
          <a:xfrm>
            <a:off x="1396572" y="293464"/>
            <a:ext cx="1828800" cy="603504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Inicio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0CCC15-D6E1-0BE5-F794-26155B2D35AD}"/>
              </a:ext>
            </a:extLst>
          </p:cNvPr>
          <p:cNvSpPr/>
          <p:nvPr/>
        </p:nvSpPr>
        <p:spPr>
          <a:xfrm>
            <a:off x="4558148" y="1342521"/>
            <a:ext cx="2475306" cy="137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Verificar si el auto cuenta con un repuesto y herramientas necesarias (gato hidráulico, llave hidráulica)</a:t>
            </a: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0A428537-4178-3CEC-0E45-9F4F1620908A}"/>
              </a:ext>
            </a:extLst>
          </p:cNvPr>
          <p:cNvSpPr/>
          <p:nvPr/>
        </p:nvSpPr>
        <p:spPr>
          <a:xfrm>
            <a:off x="4235580" y="3043129"/>
            <a:ext cx="2968807" cy="18288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¿Cuento con las herramientas?</a:t>
            </a:r>
          </a:p>
        </p:txBody>
      </p:sp>
      <p:sp>
        <p:nvSpPr>
          <p:cNvPr id="12" name="Diagrama de flujo: cinta perforada 11">
            <a:extLst>
              <a:ext uri="{FF2B5EF4-FFF2-40B4-BE49-F238E27FC236}">
                <a16:creationId xmlns:a16="http://schemas.microsoft.com/office/drawing/2014/main" id="{A0EF7E91-1927-E20D-F960-D9474030BB15}"/>
              </a:ext>
            </a:extLst>
          </p:cNvPr>
          <p:cNvSpPr/>
          <p:nvPr/>
        </p:nvSpPr>
        <p:spPr>
          <a:xfrm>
            <a:off x="1065969" y="1312463"/>
            <a:ext cx="2376721" cy="183101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Licencia de conducción, documento de identidad, SOAT y tecno mecánica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C4CB1C7-8E0A-9676-B49D-75499C8CF898}"/>
              </a:ext>
            </a:extLst>
          </p:cNvPr>
          <p:cNvSpPr/>
          <p:nvPr/>
        </p:nvSpPr>
        <p:spPr>
          <a:xfrm>
            <a:off x="1315411" y="3714520"/>
            <a:ext cx="1991123" cy="105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Llevar el paquete al carro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59E02E3-DF34-69A8-1439-3EB6880191DD}"/>
              </a:ext>
            </a:extLst>
          </p:cNvPr>
          <p:cNvSpPr/>
          <p:nvPr/>
        </p:nvSpPr>
        <p:spPr>
          <a:xfrm>
            <a:off x="1065969" y="5545537"/>
            <a:ext cx="2490006" cy="842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Iniciar el recorrido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FF8A5D6-C112-8881-ED6B-481E1E0F415E}"/>
              </a:ext>
            </a:extLst>
          </p:cNvPr>
          <p:cNvSpPr/>
          <p:nvPr/>
        </p:nvSpPr>
        <p:spPr>
          <a:xfrm>
            <a:off x="4563491" y="419666"/>
            <a:ext cx="2312983" cy="633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Detenerse 18 km después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D55C77-6F81-49F8-CE62-3A5B30AE88B0}"/>
              </a:ext>
            </a:extLst>
          </p:cNvPr>
          <p:cNvSpPr/>
          <p:nvPr/>
        </p:nvSpPr>
        <p:spPr>
          <a:xfrm>
            <a:off x="8888722" y="5966688"/>
            <a:ext cx="1768273" cy="62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Llamar a un mecánico </a:t>
            </a:r>
          </a:p>
        </p:txBody>
      </p:sp>
      <p:sp>
        <p:nvSpPr>
          <p:cNvPr id="2" name="Diagrama de flujo: retraso 1">
            <a:extLst>
              <a:ext uri="{FF2B5EF4-FFF2-40B4-BE49-F238E27FC236}">
                <a16:creationId xmlns:a16="http://schemas.microsoft.com/office/drawing/2014/main" id="{3F7AE04E-AE08-F19C-BDD9-F9F43BD91841}"/>
              </a:ext>
            </a:extLst>
          </p:cNvPr>
          <p:cNvSpPr/>
          <p:nvPr/>
        </p:nvSpPr>
        <p:spPr>
          <a:xfrm>
            <a:off x="9014919" y="4545188"/>
            <a:ext cx="1657633" cy="1065445"/>
          </a:xfrm>
          <a:prstGeom prst="flowChartDe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Esperar al mecánico 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067FC1-CA24-80A1-C525-9FCA476554A7}"/>
              </a:ext>
            </a:extLst>
          </p:cNvPr>
          <p:cNvSpPr/>
          <p:nvPr/>
        </p:nvSpPr>
        <p:spPr>
          <a:xfrm>
            <a:off x="8278411" y="3232062"/>
            <a:ext cx="2813258" cy="1065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El mecánico cambia la llanta, pago su trabajo y continuó con el recorrido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0183C1-26B4-EB3C-9123-6D1C8D67C5F9}"/>
              </a:ext>
            </a:extLst>
          </p:cNvPr>
          <p:cNvCxnSpPr>
            <a:cxnSpLocks/>
          </p:cNvCxnSpPr>
          <p:nvPr/>
        </p:nvCxnSpPr>
        <p:spPr>
          <a:xfrm>
            <a:off x="5719983" y="4787581"/>
            <a:ext cx="0" cy="1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2C0DADD-E9C8-43AE-4310-7AC97A1C6F9E}"/>
              </a:ext>
            </a:extLst>
          </p:cNvPr>
          <p:cNvSpPr/>
          <p:nvPr/>
        </p:nvSpPr>
        <p:spPr>
          <a:xfrm>
            <a:off x="5936056" y="5797034"/>
            <a:ext cx="535962" cy="5271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1102F12-2006-6CD6-4474-834ECC5214FC}"/>
              </a:ext>
            </a:extLst>
          </p:cNvPr>
          <p:cNvSpPr txBox="1"/>
          <p:nvPr/>
        </p:nvSpPr>
        <p:spPr>
          <a:xfrm>
            <a:off x="5366507" y="5191536"/>
            <a:ext cx="53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Si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9311200-D5CD-16E2-EC2A-C7FFEFDB9A94}"/>
              </a:ext>
            </a:extLst>
          </p:cNvPr>
          <p:cNvSpPr/>
          <p:nvPr/>
        </p:nvSpPr>
        <p:spPr>
          <a:xfrm>
            <a:off x="8697798" y="2356862"/>
            <a:ext cx="2020368" cy="62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Llegó a la casa de mi tía 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638EF9C-A058-30AD-8E4E-0B6F1734365C}"/>
              </a:ext>
            </a:extLst>
          </p:cNvPr>
          <p:cNvSpPr/>
          <p:nvPr/>
        </p:nvSpPr>
        <p:spPr>
          <a:xfrm>
            <a:off x="8470334" y="1052740"/>
            <a:ext cx="2475296" cy="964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Entrego el paquete y vuelvo a mi casa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A046B6E5-5638-603A-D93C-058D76D9C760}"/>
              </a:ext>
            </a:extLst>
          </p:cNvPr>
          <p:cNvSpPr/>
          <p:nvPr/>
        </p:nvSpPr>
        <p:spPr>
          <a:xfrm>
            <a:off x="8863090" y="114455"/>
            <a:ext cx="1828800" cy="603504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 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28808F66-B089-D564-AB48-CCCF50085DE5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7204387" y="3957529"/>
            <a:ext cx="1684335" cy="23229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5C7401D-761B-D753-0810-C6714A145F74}"/>
              </a:ext>
            </a:extLst>
          </p:cNvPr>
          <p:cNvSpPr txBox="1"/>
          <p:nvPr/>
        </p:nvSpPr>
        <p:spPr>
          <a:xfrm>
            <a:off x="7242610" y="3580118"/>
            <a:ext cx="53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No</a:t>
            </a:r>
          </a:p>
        </p:txBody>
      </p:sp>
      <p:cxnSp>
        <p:nvCxnSpPr>
          <p:cNvPr id="11" name="Conector angular 10"/>
          <p:cNvCxnSpPr>
            <a:stCxn id="14" idx="3"/>
            <a:endCxn id="15" idx="1"/>
          </p:cNvCxnSpPr>
          <p:nvPr/>
        </p:nvCxnSpPr>
        <p:spPr>
          <a:xfrm flipV="1">
            <a:off x="3555975" y="736203"/>
            <a:ext cx="1007516" cy="52304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>
            <a:stCxn id="7" idx="0"/>
            <a:endCxn id="5" idx="2"/>
          </p:cNvCxnSpPr>
          <p:nvPr/>
        </p:nvCxnSpPr>
        <p:spPr>
          <a:xfrm flipV="1">
            <a:off x="8771645" y="1073815"/>
            <a:ext cx="30908" cy="412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17" idx="2"/>
            <a:endCxn id="11" idx="0"/>
          </p:cNvCxnSpPr>
          <p:nvPr/>
        </p:nvCxnSpPr>
        <p:spPr>
          <a:xfrm>
            <a:off x="4277646" y="1658066"/>
            <a:ext cx="0" cy="354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C71E01A6-77AE-0745-57C3-210F6FBF72FA}"/>
              </a:ext>
            </a:extLst>
          </p:cNvPr>
          <p:cNvSpPr/>
          <p:nvPr/>
        </p:nvSpPr>
        <p:spPr>
          <a:xfrm>
            <a:off x="7888153" y="470311"/>
            <a:ext cx="1828800" cy="603504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663FB6-102C-1E48-F44D-69A642C992A1}"/>
              </a:ext>
            </a:extLst>
          </p:cNvPr>
          <p:cNvSpPr/>
          <p:nvPr/>
        </p:nvSpPr>
        <p:spPr>
          <a:xfrm>
            <a:off x="7459909" y="5199934"/>
            <a:ext cx="2623472" cy="1168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Bajar el carro y retirar el gato hidráulico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3B3A7A-9249-B74B-C88A-3A8FD5219024}"/>
              </a:ext>
            </a:extLst>
          </p:cNvPr>
          <p:cNvSpPr/>
          <p:nvPr/>
        </p:nvSpPr>
        <p:spPr>
          <a:xfrm>
            <a:off x="7796708" y="3793736"/>
            <a:ext cx="2011690" cy="1168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nuevamente las herramientas y la llanta pinchada.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6DE403C-0A5A-8719-C309-13D450969A82}"/>
              </a:ext>
            </a:extLst>
          </p:cNvPr>
          <p:cNvSpPr/>
          <p:nvPr/>
        </p:nvSpPr>
        <p:spPr>
          <a:xfrm>
            <a:off x="3039993" y="5199934"/>
            <a:ext cx="2475306" cy="1168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Insertar la nueva llanta y ajustarla con la llave hidráulica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08AAC6-3EB3-87FD-86A8-AF1426921F3D}"/>
              </a:ext>
            </a:extLst>
          </p:cNvPr>
          <p:cNvSpPr/>
          <p:nvPr/>
        </p:nvSpPr>
        <p:spPr>
          <a:xfrm>
            <a:off x="3039993" y="3556040"/>
            <a:ext cx="2376721" cy="1168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Soltar la llanta pinchada con la llave hidráulica y retirarla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1C6C59B-0FEC-ACA3-D8B2-40139FAA9B3E}"/>
              </a:ext>
            </a:extLst>
          </p:cNvPr>
          <p:cNvSpPr/>
          <p:nvPr/>
        </p:nvSpPr>
        <p:spPr>
          <a:xfrm>
            <a:off x="3039993" y="2116086"/>
            <a:ext cx="2475306" cy="98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Colocar el gato hidráulico bajo el carro y levantarlo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566F6E7-F19C-C0B8-D881-FB197DED2D89}"/>
              </a:ext>
            </a:extLst>
          </p:cNvPr>
          <p:cNvSpPr/>
          <p:nvPr/>
        </p:nvSpPr>
        <p:spPr>
          <a:xfrm>
            <a:off x="3039993" y="489565"/>
            <a:ext cx="2475306" cy="1168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Llevar las herramientas del maletero cerca a la llanta que se debe cambiar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00CFA0-44C7-6BB9-4E03-CD624174BC34}"/>
              </a:ext>
            </a:extLst>
          </p:cNvPr>
          <p:cNvSpPr/>
          <p:nvPr/>
        </p:nvSpPr>
        <p:spPr>
          <a:xfrm>
            <a:off x="7674730" y="2558034"/>
            <a:ext cx="2376720" cy="998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 el recorrido hasta llegar a la casa de mi tía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3AC463-216F-869C-0431-56BC1CDEA74C}"/>
              </a:ext>
            </a:extLst>
          </p:cNvPr>
          <p:cNvSpPr/>
          <p:nvPr/>
        </p:nvSpPr>
        <p:spPr>
          <a:xfrm>
            <a:off x="7608076" y="1273009"/>
            <a:ext cx="2475305" cy="998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Entregar el paquete y volver a casa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227A9B0-D1E4-1D68-FA57-C39BBAC82C7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515299" y="5784185"/>
            <a:ext cx="194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AF99864B-057B-85AF-2C91-75D5BD293DCE}"/>
              </a:ext>
            </a:extLst>
          </p:cNvPr>
          <p:cNvSpPr/>
          <p:nvPr/>
        </p:nvSpPr>
        <p:spPr>
          <a:xfrm>
            <a:off x="1725624" y="810231"/>
            <a:ext cx="535962" cy="5271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D279B22-F100-E49B-BDA4-9957422F7173}"/>
              </a:ext>
            </a:extLst>
          </p:cNvPr>
          <p:cNvCxnSpPr>
            <a:cxnSpLocks/>
            <a:stCxn id="17" idx="1"/>
            <a:endCxn id="24" idx="6"/>
          </p:cNvCxnSpPr>
          <p:nvPr/>
        </p:nvCxnSpPr>
        <p:spPr>
          <a:xfrm flipH="1" flipV="1">
            <a:off x="2261586" y="1073815"/>
            <a:ext cx="77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007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Diagrama de flujo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</dc:title>
  <dc:creator>Karoll Oviedo💥</dc:creator>
  <cp:lastModifiedBy>WILMAR</cp:lastModifiedBy>
  <cp:revision>5</cp:revision>
  <dcterms:created xsi:type="dcterms:W3CDTF">2023-07-18T18:32:22Z</dcterms:created>
  <dcterms:modified xsi:type="dcterms:W3CDTF">2023-07-20T18:48:35Z</dcterms:modified>
</cp:coreProperties>
</file>