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3" roundtripDataSignature="AMtx7mgMwJduuG1MLj1wivPh1rJaeIwH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d8a5fddd6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d8a5fddd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cf2f0dd88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cf2f0dd8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d6e2a434e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d6e2a434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d6e2a434e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d6e2a434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2" name="Google Shape;1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4" name="Google Shape;1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16" name="Google Shape;1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18" name="Google Shape;1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20" name="Google Shape;2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22" name="Google Shape;2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24" name="Google Shape;2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24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/>
        </p:nvSpPr>
        <p:spPr>
          <a:xfrm>
            <a:off x="6387018" y="901908"/>
            <a:ext cx="275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 flipH="1">
            <a:off x="2405255" y="3116331"/>
            <a:ext cx="433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KAROLL DANIELA OVIEDO CHAVARRIA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EDDY </a:t>
            </a:r>
            <a:r>
              <a:rPr lang="es-ES"/>
              <a:t>NICOLAS</a:t>
            </a:r>
            <a:r>
              <a:rPr lang="es-ES"/>
              <a:t> SUESCUN RIVERA </a:t>
            </a:r>
            <a:endParaRPr/>
          </a:p>
        </p:txBody>
      </p:sp>
      <p:sp>
        <p:nvSpPr>
          <p:cNvPr id="57" name="Google Shape;57;p2"/>
          <p:cNvSpPr txBox="1"/>
          <p:nvPr/>
        </p:nvSpPr>
        <p:spPr>
          <a:xfrm>
            <a:off x="2405250" y="3728475"/>
            <a:ext cx="4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Ficha: 2687540</a:t>
            </a:r>
            <a:endParaRPr/>
          </a:p>
        </p:txBody>
      </p:sp>
      <p:sp>
        <p:nvSpPr>
          <p:cNvPr id="58" name="Google Shape;58;p2"/>
          <p:cNvSpPr txBox="1"/>
          <p:nvPr/>
        </p:nvSpPr>
        <p:spPr>
          <a:xfrm>
            <a:off x="2899425" y="994000"/>
            <a:ext cx="320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latin typeface="Calibri"/>
                <a:ea typeface="Calibri"/>
                <a:cs typeface="Calibri"/>
                <a:sym typeface="Calibri"/>
              </a:rPr>
              <a:t>COMUNICACIÓN NO VERBAL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2629800" y="1766375"/>
            <a:ext cx="388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“Cuerpo la frontera entre lo visible y lo invisible” Janet Val Triboullier (2014)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2880900" y="482350"/>
            <a:ext cx="31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QUE ES LA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COMUNICACIÓN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NO VERBAL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1953750" y="1375600"/>
            <a:ext cx="2729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Es una forma de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transmitir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información sobre lo que la persona piensa o siente en el momento, a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través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gestos,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posturas,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expresiones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o movimientos corporales, en este tipo de comunicación no existe lugar para la comunicación verbal. En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ocasiones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este tipo de comunicación es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inconsciente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o involuntaria.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5637625" y="1707025"/>
            <a:ext cx="160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250" y="1406763"/>
            <a:ext cx="3877451" cy="23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d8a5fddd6_0_3"/>
          <p:cNvSpPr txBox="1"/>
          <p:nvPr/>
        </p:nvSpPr>
        <p:spPr>
          <a:xfrm>
            <a:off x="2201150" y="437975"/>
            <a:ext cx="44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1dd8a5fddd6_0_3"/>
          <p:cNvSpPr txBox="1"/>
          <p:nvPr/>
        </p:nvSpPr>
        <p:spPr>
          <a:xfrm>
            <a:off x="1143900" y="1484550"/>
            <a:ext cx="387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Los movimientos con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las manos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son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frecuentes de lo que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se suele creer ya que estos movimientos pueden presentar varias expresiones que quiere demostrar la persona con diferentes movimientos 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g1dd8a5fddd6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225" y="1234538"/>
            <a:ext cx="260032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1dd8a5fddd6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0300" y="3095150"/>
            <a:ext cx="24384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cf2f0dd88_0_2"/>
          <p:cNvSpPr txBox="1"/>
          <p:nvPr/>
        </p:nvSpPr>
        <p:spPr>
          <a:xfrm>
            <a:off x="3274650" y="568900"/>
            <a:ext cx="45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JUGAR CON PEQUEÑOS OBJETOS O JOYAS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dcf2f0dd88_0_2"/>
          <p:cNvSpPr txBox="1"/>
          <p:nvPr/>
        </p:nvSpPr>
        <p:spPr>
          <a:xfrm>
            <a:off x="6313375" y="1415300"/>
            <a:ext cx="20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dcf2f0dd88_0_2"/>
          <p:cNvSpPr txBox="1"/>
          <p:nvPr/>
        </p:nvSpPr>
        <p:spPr>
          <a:xfrm>
            <a:off x="4447225" y="1954075"/>
            <a:ext cx="15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dcf2f0dd88_0_2"/>
          <p:cNvSpPr txBox="1"/>
          <p:nvPr/>
        </p:nvSpPr>
        <p:spPr>
          <a:xfrm>
            <a:off x="1459950" y="1415300"/>
            <a:ext cx="3919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Esto puede entenderse como falta de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interés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o seriedad en el tema planteado,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también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puede significar una muestra de nerviosismo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y ansiedad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En otro contexto, acariciar un objeto puede ser un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gesto inconsciente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de afecto, consuelo o incluso protección. Es una forma de mostrar amor y cuidado por alguien o algo.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Podemos comprenderlo como la necesidad de consuelo o tranquilidad por parte de la persona que realiza esta acción.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1dcf2f0dd88_0_2"/>
          <p:cNvSpPr txBox="1"/>
          <p:nvPr/>
        </p:nvSpPr>
        <p:spPr>
          <a:xfrm>
            <a:off x="5794850" y="1662100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g1dcf2f0dd88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925" y="1243300"/>
            <a:ext cx="2596725" cy="19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1dcf2f0dd88_0_2"/>
          <p:cNvSpPr txBox="1"/>
          <p:nvPr/>
        </p:nvSpPr>
        <p:spPr>
          <a:xfrm>
            <a:off x="5806100" y="1302725"/>
            <a:ext cx="12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g1dcf2f0dd88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4125" y="3294325"/>
            <a:ext cx="1695801" cy="17533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1dcf2f0dd88_0_2"/>
          <p:cNvSpPr txBox="1"/>
          <p:nvPr/>
        </p:nvSpPr>
        <p:spPr>
          <a:xfrm>
            <a:off x="7951075" y="3661100"/>
            <a:ext cx="12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g1dcf2f0dd88_0_2"/>
          <p:cNvPicPr preferRelativeResize="0"/>
          <p:nvPr/>
        </p:nvPicPr>
        <p:blipFill rotWithShape="1">
          <a:blip r:embed="rId5">
            <a:alphaModFix/>
          </a:blip>
          <a:srcRect b="0" l="18532" r="15255" t="0"/>
          <a:stretch/>
        </p:blipFill>
        <p:spPr>
          <a:xfrm>
            <a:off x="7513100" y="3294325"/>
            <a:ext cx="1920010" cy="17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d6e2a434e_3_0"/>
          <p:cNvSpPr txBox="1"/>
          <p:nvPr/>
        </p:nvSpPr>
        <p:spPr>
          <a:xfrm>
            <a:off x="2201150" y="437975"/>
            <a:ext cx="44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GOLPEAR LA MESA CON LOS DEDOS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dd6e2a434e_3_0"/>
          <p:cNvSpPr txBox="1"/>
          <p:nvPr/>
        </p:nvSpPr>
        <p:spPr>
          <a:xfrm>
            <a:off x="1123925" y="985175"/>
            <a:ext cx="3871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Generalmente este tipo de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expresión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verbal que puede expresar impaciencia, esto puede llegar a ser una actitud involuntaria 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Este reflejo puede ser tanto para hacer notar su impaciencia o como una forma para relajar el cuerpo. Pueden suceder casos que la persona utiliza este movimiento para demostrar aburrimiento ante la actividad o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conversación.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g1dd6e2a434e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7525" y="990575"/>
            <a:ext cx="27051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1dd6e2a434e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2850" y="2666975"/>
            <a:ext cx="2315310" cy="13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d6e2a434e_0_3"/>
          <p:cNvSpPr txBox="1"/>
          <p:nvPr/>
        </p:nvSpPr>
        <p:spPr>
          <a:xfrm>
            <a:off x="3634250" y="1693650"/>
            <a:ext cx="4885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“Nuestro cuerpo, junto con la memoria, el pensamiento y la afectividad, nos proporciona la identidad en el tiempo ya pasado  y nos abre a la esperanza del tiempo futuro, que tira de nosotros como proyecto a realizar”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Cristina Álvarez Reinares (1997)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dd6e2a434e_0_3"/>
          <p:cNvSpPr txBox="1"/>
          <p:nvPr/>
        </p:nvSpPr>
        <p:spPr>
          <a:xfrm>
            <a:off x="2841275" y="673825"/>
            <a:ext cx="13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g1dd6e2a434e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150" y="1130175"/>
            <a:ext cx="2408125" cy="348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2019-11-27T03:16:21Z</dcterms:created>
  <dc:creator>Leonardo Cantor</dc:creator>
</cp:coreProperties>
</file>