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34809-CBB8-BC48-60AD-0616C7BD9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DIAGRAMA DE PROCESOS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59586-A966-0ECF-FB4F-A209E397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994095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Eddy nicolas Suescun rivera </a:t>
            </a:r>
          </a:p>
          <a:p>
            <a:r>
              <a:rPr lang="es-CO" dirty="0"/>
              <a:t>Zulay Natalia rojas moreno </a:t>
            </a:r>
          </a:p>
          <a:p>
            <a:r>
              <a:rPr lang="es-CO" dirty="0"/>
              <a:t>Maicol peña morales </a:t>
            </a:r>
          </a:p>
          <a:p>
            <a:r>
              <a:rPr lang="es-CO" dirty="0"/>
              <a:t>Karoll Daniela Oviedo chavarria</a:t>
            </a:r>
          </a:p>
          <a:p>
            <a:r>
              <a:rPr lang="es-CO" dirty="0"/>
              <a:t>2687540 </a:t>
            </a:r>
          </a:p>
        </p:txBody>
      </p:sp>
    </p:spTree>
    <p:extLst>
      <p:ext uri="{BB962C8B-B14F-4D97-AF65-F5344CB8AC3E}">
        <p14:creationId xmlns:p14="http://schemas.microsoft.com/office/powerpoint/2010/main" val="353898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52A567-4B6E-5B0B-EA06-1CD2BB059629}"/>
              </a:ext>
            </a:extLst>
          </p:cNvPr>
          <p:cNvSpPr/>
          <p:nvPr/>
        </p:nvSpPr>
        <p:spPr>
          <a:xfrm>
            <a:off x="3770142" y="364714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ESTRATEGICOS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7FBF3B-C9EA-47B3-2B07-EB872BBA8D60}"/>
              </a:ext>
            </a:extLst>
          </p:cNvPr>
          <p:cNvSpPr/>
          <p:nvPr/>
        </p:nvSpPr>
        <p:spPr>
          <a:xfrm>
            <a:off x="1937823" y="981732"/>
            <a:ext cx="2876843" cy="57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PLANEACIÓN ESTRATEGICA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160E2A-0DB4-18AE-10F9-1BB8BE2C01BF}"/>
              </a:ext>
            </a:extLst>
          </p:cNvPr>
          <p:cNvSpPr/>
          <p:nvPr/>
        </p:nvSpPr>
        <p:spPr>
          <a:xfrm>
            <a:off x="7003367" y="1014969"/>
            <a:ext cx="2876843" cy="57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MEJORA CONTINUA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28CC52-A98B-F4AA-AAD3-6D2EA75C38EC}"/>
              </a:ext>
            </a:extLst>
          </p:cNvPr>
          <p:cNvSpPr/>
          <p:nvPr/>
        </p:nvSpPr>
        <p:spPr>
          <a:xfrm>
            <a:off x="3756073" y="2489495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OPERATIVOS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A86CFE0-53B8-F160-C43A-1C0D8ECAAFB3}"/>
              </a:ext>
            </a:extLst>
          </p:cNvPr>
          <p:cNvSpPr/>
          <p:nvPr/>
        </p:nvSpPr>
        <p:spPr>
          <a:xfrm>
            <a:off x="2346705" y="3210950"/>
            <a:ext cx="1463040" cy="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COMERCIAL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273BA7-4510-A5C3-BBC2-593403DE552C}"/>
              </a:ext>
            </a:extLst>
          </p:cNvPr>
          <p:cNvSpPr/>
          <p:nvPr/>
        </p:nvSpPr>
        <p:spPr>
          <a:xfrm>
            <a:off x="163538" y="5607247"/>
            <a:ext cx="1463040" cy="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COMPRAS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11F8F6-D4F0-D450-A512-7B4A23282197}"/>
              </a:ext>
            </a:extLst>
          </p:cNvPr>
          <p:cNvSpPr/>
          <p:nvPr/>
        </p:nvSpPr>
        <p:spPr>
          <a:xfrm>
            <a:off x="5306120" y="3193067"/>
            <a:ext cx="1706881" cy="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PRODUCCION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DC9665-DD20-8C67-2BAF-2B6240AEF9A8}"/>
              </a:ext>
            </a:extLst>
          </p:cNvPr>
          <p:cNvSpPr/>
          <p:nvPr/>
        </p:nvSpPr>
        <p:spPr>
          <a:xfrm>
            <a:off x="8173329" y="3193067"/>
            <a:ext cx="1706881" cy="43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DISTRIBUCIÓN 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3DE10A-78DE-5547-E2C6-6E5F56C4C1A6}"/>
              </a:ext>
            </a:extLst>
          </p:cNvPr>
          <p:cNvSpPr/>
          <p:nvPr/>
        </p:nvSpPr>
        <p:spPr>
          <a:xfrm>
            <a:off x="3756073" y="4741772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DE APOYO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6D0719-7BB6-E4C3-C0D6-28E4F144B006}"/>
              </a:ext>
            </a:extLst>
          </p:cNvPr>
          <p:cNvSpPr/>
          <p:nvPr/>
        </p:nvSpPr>
        <p:spPr>
          <a:xfrm>
            <a:off x="1953071" y="5500468"/>
            <a:ext cx="1744393" cy="7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GESTIÓN HUMANA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95D170C-0F42-520B-E5D5-4994362E5A6D}"/>
              </a:ext>
            </a:extLst>
          </p:cNvPr>
          <p:cNvSpPr/>
          <p:nvPr/>
        </p:nvSpPr>
        <p:spPr>
          <a:xfrm>
            <a:off x="4365677" y="5500468"/>
            <a:ext cx="1969477" cy="7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TICS Y MANTENIMIENTO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7D1216-1B34-90B8-3619-AF75F68B3A0C}"/>
              </a:ext>
            </a:extLst>
          </p:cNvPr>
          <p:cNvSpPr/>
          <p:nvPr/>
        </p:nvSpPr>
        <p:spPr>
          <a:xfrm>
            <a:off x="7003367" y="5489822"/>
            <a:ext cx="1753772" cy="7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FINANCIERA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FFC491-F94A-06C9-469C-54F30DFE3B3E}"/>
              </a:ext>
            </a:extLst>
          </p:cNvPr>
          <p:cNvSpPr/>
          <p:nvPr/>
        </p:nvSpPr>
        <p:spPr>
          <a:xfrm>
            <a:off x="9425352" y="5489822"/>
            <a:ext cx="1969477" cy="7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6E18CC-BE9B-EE0B-F64F-F7A4692E7A3A}"/>
              </a:ext>
            </a:extLst>
          </p:cNvPr>
          <p:cNvSpPr/>
          <p:nvPr/>
        </p:nvSpPr>
        <p:spPr>
          <a:xfrm>
            <a:off x="201639" y="2663482"/>
            <a:ext cx="984738" cy="153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REQUERIMIENTODEL CLIENTE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CBDE63-692A-1E98-2361-E8CC6977DFF9}"/>
              </a:ext>
            </a:extLst>
          </p:cNvPr>
          <p:cNvSpPr/>
          <p:nvPr/>
        </p:nvSpPr>
        <p:spPr>
          <a:xfrm>
            <a:off x="10527321" y="2883578"/>
            <a:ext cx="1463040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 SATISFECHO   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F48CA1D-F57F-4501-D614-3D8699C3C707}"/>
              </a:ext>
            </a:extLst>
          </p:cNvPr>
          <p:cNvCxnSpPr>
            <a:cxnSpLocks/>
          </p:cNvCxnSpPr>
          <p:nvPr/>
        </p:nvCxnSpPr>
        <p:spPr>
          <a:xfrm flipH="1" flipV="1">
            <a:off x="6149927" y="1556204"/>
            <a:ext cx="4688" cy="716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872EE2A-BC22-49C4-03EF-3169DE1CFBA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9880210" y="3411117"/>
            <a:ext cx="6471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E42CC62-59A4-A748-0355-F2336A3769C9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1186377" y="3429000"/>
            <a:ext cx="1160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7DDA3E4-2722-3E78-7213-A1D6F645998B}"/>
              </a:ext>
            </a:extLst>
          </p:cNvPr>
          <p:cNvCxnSpPr>
            <a:cxnSpLocks/>
          </p:cNvCxnSpPr>
          <p:nvPr/>
        </p:nvCxnSpPr>
        <p:spPr>
          <a:xfrm flipH="1" flipV="1">
            <a:off x="6149927" y="3890268"/>
            <a:ext cx="4688" cy="70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3C226C9-982E-7E58-9789-27264D2F3B22}"/>
              </a:ext>
            </a:extLst>
          </p:cNvPr>
          <p:cNvSpPr/>
          <p:nvPr/>
        </p:nvSpPr>
        <p:spPr>
          <a:xfrm>
            <a:off x="3502856" y="1223061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ESTRATEGICOS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EBF2B0-2DEE-E885-A3E4-B24BA1CB869E}"/>
              </a:ext>
            </a:extLst>
          </p:cNvPr>
          <p:cNvSpPr/>
          <p:nvPr/>
        </p:nvSpPr>
        <p:spPr>
          <a:xfrm>
            <a:off x="2257865" y="2152356"/>
            <a:ext cx="1885071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PLANEACIÓN ESTRATEGICA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952791-7721-26D5-4D0D-85AF068CA672}"/>
              </a:ext>
            </a:extLst>
          </p:cNvPr>
          <p:cNvSpPr/>
          <p:nvPr/>
        </p:nvSpPr>
        <p:spPr>
          <a:xfrm>
            <a:off x="7561383" y="2152357"/>
            <a:ext cx="2011681" cy="88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MEJORA CONTINUA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87FCE4-3212-6C70-DB73-31EFE898C127}"/>
              </a:ext>
            </a:extLst>
          </p:cNvPr>
          <p:cNvSpPr txBox="1"/>
          <p:nvPr/>
        </p:nvSpPr>
        <p:spPr>
          <a:xfrm>
            <a:off x="7462909" y="4091803"/>
            <a:ext cx="220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Reducción de tiempos y costos, optimizando los procesos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FB8772-9073-74F6-BF9C-3DD5EB835751}"/>
              </a:ext>
            </a:extLst>
          </p:cNvPr>
          <p:cNvSpPr txBox="1"/>
          <p:nvPr/>
        </p:nvSpPr>
        <p:spPr>
          <a:xfrm>
            <a:off x="7413673" y="3513406"/>
            <a:ext cx="230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Dirección de control de calidad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46F063-D6BB-1A45-246F-DACA5B476BEB}"/>
              </a:ext>
            </a:extLst>
          </p:cNvPr>
          <p:cNvSpPr txBox="1"/>
          <p:nvPr/>
        </p:nvSpPr>
        <p:spPr>
          <a:xfrm>
            <a:off x="2257865" y="3429000"/>
            <a:ext cx="204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Dirección de la empresa, haciendo cumplir la misión y visión de la misma</a:t>
            </a:r>
          </a:p>
        </p:txBody>
      </p:sp>
    </p:spTree>
    <p:extLst>
      <p:ext uri="{BB962C8B-B14F-4D97-AF65-F5344CB8AC3E}">
        <p14:creationId xmlns:p14="http://schemas.microsoft.com/office/powerpoint/2010/main" val="25331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553696E-70D6-4BF3-7956-423ADEA74182}"/>
              </a:ext>
            </a:extLst>
          </p:cNvPr>
          <p:cNvSpPr/>
          <p:nvPr/>
        </p:nvSpPr>
        <p:spPr>
          <a:xfrm>
            <a:off x="506437" y="858129"/>
            <a:ext cx="2053883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REQUERIMIENTOS DEL CLIENTE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2B99ED-F531-9D22-5F0D-F0A6C97CC125}"/>
              </a:ext>
            </a:extLst>
          </p:cNvPr>
          <p:cNvSpPr/>
          <p:nvPr/>
        </p:nvSpPr>
        <p:spPr>
          <a:xfrm>
            <a:off x="5611837" y="851092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COMPRAS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09454B-3D3A-108F-DAF3-CF6C9EE997DD}"/>
              </a:ext>
            </a:extLst>
          </p:cNvPr>
          <p:cNvSpPr/>
          <p:nvPr/>
        </p:nvSpPr>
        <p:spPr>
          <a:xfrm>
            <a:off x="8398412" y="858129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PRODUCCION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E3051A-20EC-99BF-99E8-95B1EA04549A}"/>
              </a:ext>
            </a:extLst>
          </p:cNvPr>
          <p:cNvSpPr/>
          <p:nvPr/>
        </p:nvSpPr>
        <p:spPr>
          <a:xfrm>
            <a:off x="506437" y="4262512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DISTRIBUCIÓN 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8B80AC-BC92-8196-3BCC-05AA027F233F}"/>
              </a:ext>
            </a:extLst>
          </p:cNvPr>
          <p:cNvSpPr/>
          <p:nvPr/>
        </p:nvSpPr>
        <p:spPr>
          <a:xfrm>
            <a:off x="3451274" y="4358698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CLIENTE FINAL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ADA169-3C0A-4163-507E-B7ACF64919FB}"/>
              </a:ext>
            </a:extLst>
          </p:cNvPr>
          <p:cNvSpPr txBox="1"/>
          <p:nvPr/>
        </p:nvSpPr>
        <p:spPr>
          <a:xfrm>
            <a:off x="2907323" y="2046848"/>
            <a:ext cx="2461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encarga de promocionar el producto, brindar información al cliente y tomar los pedidos y especificaciones del cliente.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0106B60-3D1E-AFFC-50EC-FAD6343563AC}"/>
              </a:ext>
            </a:extLst>
          </p:cNvPr>
          <p:cNvSpPr/>
          <p:nvPr/>
        </p:nvSpPr>
        <p:spPr>
          <a:xfrm>
            <a:off x="3076136" y="815925"/>
            <a:ext cx="1917895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COMERCIAL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322A9F-D925-6D00-8BF3-552381310FF9}"/>
              </a:ext>
            </a:extLst>
          </p:cNvPr>
          <p:cNvSpPr txBox="1"/>
          <p:nvPr/>
        </p:nvSpPr>
        <p:spPr>
          <a:xfrm>
            <a:off x="5404339" y="2096084"/>
            <a:ext cx="240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 una lista de las materias primas y necesidades de las áreas, se comunica con los proveedores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438E698-CC0F-9F5B-BD3A-D311AED26271}"/>
              </a:ext>
            </a:extLst>
          </p:cNvPr>
          <p:cNvSpPr txBox="1"/>
          <p:nvPr/>
        </p:nvSpPr>
        <p:spPr>
          <a:xfrm>
            <a:off x="8025620" y="2046848"/>
            <a:ext cx="279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Recibe y almacena las materias primas en un orden adecuado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55C82F-FCB0-C9D9-3F88-1995D2ABC137}"/>
              </a:ext>
            </a:extLst>
          </p:cNvPr>
          <p:cNvSpPr txBox="1"/>
          <p:nvPr/>
        </p:nvSpPr>
        <p:spPr>
          <a:xfrm>
            <a:off x="8053754" y="2889963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Transforma la materia prima y almacena el producto terminado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2F3DABB-C792-7D61-1587-C649601ADBCE}"/>
              </a:ext>
            </a:extLst>
          </p:cNvPr>
          <p:cNvSpPr txBox="1"/>
          <p:nvPr/>
        </p:nvSpPr>
        <p:spPr>
          <a:xfrm>
            <a:off x="365760" y="5399706"/>
            <a:ext cx="271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encarga del picking y packing, se carga el transporte y se envía al cliente final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9FAD460-DA06-2A96-CFCD-EE1CD76D7B88}"/>
              </a:ext>
            </a:extLst>
          </p:cNvPr>
          <p:cNvSpPr/>
          <p:nvPr/>
        </p:nvSpPr>
        <p:spPr>
          <a:xfrm>
            <a:off x="3756074" y="154744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OPERATIVOS </a:t>
            </a:r>
          </a:p>
        </p:txBody>
      </p:sp>
    </p:spTree>
    <p:extLst>
      <p:ext uri="{BB962C8B-B14F-4D97-AF65-F5344CB8AC3E}">
        <p14:creationId xmlns:p14="http://schemas.microsoft.com/office/powerpoint/2010/main" val="156218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80DFD86-C471-125F-4B14-DEA137F172BC}"/>
              </a:ext>
            </a:extLst>
          </p:cNvPr>
          <p:cNvSpPr/>
          <p:nvPr/>
        </p:nvSpPr>
        <p:spPr>
          <a:xfrm>
            <a:off x="3756073" y="548639"/>
            <a:ext cx="4797083" cy="3243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PROCESOS DE APOYO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E7F7F5-3795-2A46-37CE-C4C930D6DC47}"/>
              </a:ext>
            </a:extLst>
          </p:cNvPr>
          <p:cNvSpPr/>
          <p:nvPr/>
        </p:nvSpPr>
        <p:spPr>
          <a:xfrm>
            <a:off x="858129" y="1983543"/>
            <a:ext cx="19694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GESTIÓN HUMANA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0EA562-C948-E8D3-DBF4-109C9562F9AA}"/>
              </a:ext>
            </a:extLst>
          </p:cNvPr>
          <p:cNvSpPr/>
          <p:nvPr/>
        </p:nvSpPr>
        <p:spPr>
          <a:xfrm>
            <a:off x="3465342" y="1941342"/>
            <a:ext cx="19694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TICS Y MANTENIMIENTO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684DA2-83AE-C42D-B83B-703F844AB289}"/>
              </a:ext>
            </a:extLst>
          </p:cNvPr>
          <p:cNvSpPr/>
          <p:nvPr/>
        </p:nvSpPr>
        <p:spPr>
          <a:xfrm>
            <a:off x="6096000" y="1941341"/>
            <a:ext cx="19694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FINANCIERA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60C2F0-73D8-DABA-2957-62A22094B06E}"/>
              </a:ext>
            </a:extLst>
          </p:cNvPr>
          <p:cNvSpPr/>
          <p:nvPr/>
        </p:nvSpPr>
        <p:spPr>
          <a:xfrm>
            <a:off x="8961120" y="1941340"/>
            <a:ext cx="1969477" cy="928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ADMINISTRACIÓN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8CE4ED-AD65-838B-C25B-A5C0B8CC7075}"/>
              </a:ext>
            </a:extLst>
          </p:cNvPr>
          <p:cNvSpPr txBox="1"/>
          <p:nvPr/>
        </p:nvSpPr>
        <p:spPr>
          <a:xfrm>
            <a:off x="858129" y="3239197"/>
            <a:ext cx="196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Contratación de personal, bienestar, seguridad y salud en el trabajo y nomina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057F0-F9FF-A1B8-8E00-BF03FB80953D}"/>
              </a:ext>
            </a:extLst>
          </p:cNvPr>
          <p:cNvSpPr txBox="1"/>
          <p:nvPr/>
        </p:nvSpPr>
        <p:spPr>
          <a:xfrm>
            <a:off x="3465343" y="3249528"/>
            <a:ext cx="1969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Tecnología que permite un control sobre los procesos, mantenimiento preventivo y correctivo de la maquinaria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625FE8-80F6-AA36-AFE8-1486EF1E0864}"/>
              </a:ext>
            </a:extLst>
          </p:cNvPr>
          <p:cNvSpPr txBox="1"/>
          <p:nvPr/>
        </p:nvSpPr>
        <p:spPr>
          <a:xfrm>
            <a:off x="6154615" y="3249528"/>
            <a:ext cx="1969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Genera un presupuesto de costos, valor agregado y administra las  ganancias.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4C6563-063A-9ECF-D08A-D8B113B8B8A5}"/>
              </a:ext>
            </a:extLst>
          </p:cNvPr>
          <p:cNvSpPr txBox="1"/>
          <p:nvPr/>
        </p:nvSpPr>
        <p:spPr>
          <a:xfrm>
            <a:off x="8961120" y="3239197"/>
            <a:ext cx="2096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Controla el funcionamiento de la empresa, costos, valor agregado y ganancias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1062101680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377</TotalTime>
  <Words>234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DIAGRAMA DE PROCESOS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PROCESOS</dc:title>
  <dc:creator>SENA</dc:creator>
  <cp:lastModifiedBy>SENA</cp:lastModifiedBy>
  <cp:revision>5</cp:revision>
  <dcterms:created xsi:type="dcterms:W3CDTF">2023-07-25T19:05:10Z</dcterms:created>
  <dcterms:modified xsi:type="dcterms:W3CDTF">2023-08-01T21:16:55Z</dcterms:modified>
</cp:coreProperties>
</file>