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35A1D847-B812-919F-5D4C-AE2FFD44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14" y="2830286"/>
            <a:ext cx="4248150" cy="1485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279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519746" y="351722"/>
            <a:ext cx="4062761" cy="4357664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245166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UNICORNIO  P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20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1933070" y="937203"/>
              <a:ext cx="299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UNICORNIO  - 4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 metros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98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096000" y="292395"/>
            <a:ext cx="4696047" cy="4155380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16577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STICH - 2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40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638300" y="895330"/>
            <a:ext cx="3477987" cy="1042330"/>
            <a:chOff x="1638300" y="895330"/>
            <a:chExt cx="3477987" cy="1042330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9827" y="895330"/>
              <a:ext cx="2195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STICH  - 1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22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19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478075" y="1157288"/>
            <a:ext cx="4274634" cy="3552098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16577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STICH - 4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90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5330"/>
            <a:ext cx="3477987" cy="1042330"/>
            <a:chOff x="1638300" y="895330"/>
            <a:chExt cx="3477987" cy="1042330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9828" y="895330"/>
              <a:ext cx="2117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STICH  - 3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60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3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385933" y="537108"/>
            <a:ext cx="4274634" cy="3945970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16577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GORILA  - 1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22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5330"/>
            <a:ext cx="3477987" cy="1042330"/>
            <a:chOff x="1638300" y="895330"/>
            <a:chExt cx="3477987" cy="1042330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9828" y="895330"/>
              <a:ext cx="222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SULLIVAN 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75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296248" y="635619"/>
            <a:ext cx="4183370" cy="3778702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182359" y="2370084"/>
            <a:ext cx="4146066" cy="4115383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16577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GORILA  - 2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56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516398" y="1084901"/>
            <a:ext cx="3477987" cy="1042330"/>
            <a:chOff x="1638300" y="895330"/>
            <a:chExt cx="3477987" cy="1042330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127796" y="895330"/>
              <a:ext cx="2433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GORILA BIG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30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22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331876" y="406922"/>
            <a:ext cx="4354532" cy="4253436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16577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MIKO  - 1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20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9441"/>
            <a:ext cx="3721242" cy="1038219"/>
            <a:chOff x="1638300" y="899441"/>
            <a:chExt cx="3721242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263629" y="935202"/>
              <a:ext cx="3095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GORILA  - 3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1 metro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7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884971" y="327697"/>
            <a:ext cx="3694771" cy="4218133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6932267" y="4872940"/>
            <a:ext cx="3647475" cy="1305190"/>
            <a:chOff x="6932267" y="4872940"/>
            <a:chExt cx="3647475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745786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YOSHI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36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5330"/>
            <a:ext cx="3867440" cy="1042330"/>
            <a:chOff x="1638300" y="895330"/>
            <a:chExt cx="3867440" cy="1042330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9827" y="895330"/>
              <a:ext cx="3095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MIKO - 2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22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9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555040" y="267028"/>
            <a:ext cx="4051610" cy="4368815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638300" y="2252546"/>
            <a:ext cx="3256091" cy="4193441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097233" y="4872940"/>
              <a:ext cx="335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MAY WAZOWSKI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17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020374" y="937203"/>
              <a:ext cx="3095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CHARMANDER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35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88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628731" y="638375"/>
            <a:ext cx="3850887" cy="3710893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332600" y="2196791"/>
            <a:ext cx="3847106" cy="4304954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571857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16577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ABUELOS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</a:t>
              </a:r>
              <a:r>
                <a:rPr lang="es-CO" sz="2400">
                  <a:latin typeface="Aparajita" panose="020B0502040504020204" pitchFamily="34" charset="0"/>
                  <a:cs typeface="Arial" panose="020B0604020202020204" pitchFamily="34" charset="0"/>
                </a:rPr>
                <a:t>: 20 </a:t>
              </a: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1933069" y="921631"/>
              <a:ext cx="3095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PERRA PARCHE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60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096000" y="194114"/>
            <a:ext cx="4777435" cy="4444461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178299" y="1795720"/>
            <a:ext cx="4160799" cy="4859363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547351" cy="1182079"/>
            <a:chOff x="6932267" y="4872940"/>
            <a:chExt cx="3547351" cy="1182079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906728" y="4872940"/>
              <a:ext cx="1911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OSO 2 M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 metros </a:t>
              </a:r>
            </a:p>
            <a:p>
              <a:pPr algn="l"/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530259" y="678985"/>
            <a:ext cx="3456878" cy="940510"/>
            <a:chOff x="1638300" y="899441"/>
            <a:chExt cx="3558168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558168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0939" y="937203"/>
              <a:ext cx="23332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OSO SOFI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1 metro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09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7032625" y="292395"/>
            <a:ext cx="3346633" cy="4467260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638300" y="2021405"/>
            <a:ext cx="3612930" cy="4468605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7032625" y="4885112"/>
            <a:ext cx="3547351" cy="1459932"/>
            <a:chOff x="6932267" y="4718198"/>
            <a:chExt cx="3547351" cy="1459932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718198"/>
              <a:ext cx="3547351" cy="1103127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58065" y="4872940"/>
              <a:ext cx="2372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OSO TEDY  1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25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0939" y="937203"/>
              <a:ext cx="23332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OSO  - 60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60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79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7027751" y="312227"/>
            <a:ext cx="3356381" cy="4415883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40914" y="4886231"/>
              <a:ext cx="2141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OSO  DANY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40 cm 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400939" y="937203"/>
              <a:ext cx="2333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OSO TEDY  2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6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333893" y="1222827"/>
            <a:ext cx="4458154" cy="3159602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037064" y="2784266"/>
            <a:ext cx="4404731" cy="2713674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84" b="2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09964" y="4549555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245166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CHIMUELO - 1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30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550615" y="1222827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1933069" y="937203"/>
              <a:ext cx="3095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ESCANDALOSOS 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92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096000" y="292395"/>
            <a:ext cx="4696047" cy="4155380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317821" y="2185639"/>
            <a:ext cx="3914013" cy="4260349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645662" y="4921968"/>
              <a:ext cx="2833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LEON TAMY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45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1933069" y="937203"/>
              <a:ext cx="3095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CHIMUELO  - 2 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60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6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196124" y="341423"/>
            <a:ext cx="4383618" cy="4155380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420788" y="2286001"/>
            <a:ext cx="3546023" cy="4159988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647475" cy="1305190"/>
            <a:chOff x="6932267" y="4872940"/>
            <a:chExt cx="3647475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830303" y="4921968"/>
              <a:ext cx="2749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Rastanty Cortez" panose="02000000000000000000" pitchFamily="2" charset="0"/>
                </a:rPr>
                <a:t>LEON  - 1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15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386405" y="1056334"/>
            <a:ext cx="3477987" cy="1059746"/>
            <a:chOff x="1638300" y="877914"/>
            <a:chExt cx="3477987" cy="1059746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510230" y="877914"/>
              <a:ext cx="200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LEON BIG 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35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22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096000" y="292395"/>
            <a:ext cx="4696047" cy="4155380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1525921" y="2249917"/>
            <a:ext cx="3654877" cy="4304954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245166" y="4921968"/>
              <a:ext cx="283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400" b="1" dirty="0">
                  <a:latin typeface="Baguet Script" pitchFamily="2" charset="0"/>
                  <a:ea typeface="Rastanty Cortez" panose="02000000000000000000" pitchFamily="2" charset="0"/>
                </a:rPr>
                <a:t>UNICORNIO  - 1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45 cm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638300" y="899441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2383973" y="937203"/>
              <a:ext cx="2241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LEON  -  60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</a:t>
              </a: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: 60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77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B819CD4-5627-53D1-7D11-4CE2E28E3ABC}"/>
              </a:ext>
            </a:extLst>
          </p:cNvPr>
          <p:cNvSpPr/>
          <p:nvPr/>
        </p:nvSpPr>
        <p:spPr>
          <a:xfrm>
            <a:off x="6140605" y="597815"/>
            <a:ext cx="4696047" cy="3844707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99A5C73B-984C-E798-FE51-0D483152608A}"/>
              </a:ext>
            </a:extLst>
          </p:cNvPr>
          <p:cNvSpPr/>
          <p:nvPr/>
        </p:nvSpPr>
        <p:spPr>
          <a:xfrm>
            <a:off x="970221" y="2520169"/>
            <a:ext cx="4736326" cy="3925819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6932267" y="4872940"/>
            <a:ext cx="3547351" cy="1305190"/>
            <a:chOff x="6932267" y="4872940"/>
            <a:chExt cx="3547351" cy="1305190"/>
          </a:xfrm>
        </p:grpSpPr>
        <p:sp>
          <p:nvSpPr>
            <p:cNvPr id="12" name="Rectángulo: esquinas diagonales redondeadas 11">
              <a:extLst>
                <a:ext uri="{FF2B5EF4-FFF2-40B4-BE49-F238E27FC236}">
                  <a16:creationId xmlns:a16="http://schemas.microsoft.com/office/drawing/2014/main" id="{6519E735-96E9-9872-7223-F6EB71E7F920}"/>
                </a:ext>
              </a:extLst>
            </p:cNvPr>
            <p:cNvSpPr/>
            <p:nvPr/>
          </p:nvSpPr>
          <p:spPr>
            <a:xfrm>
              <a:off x="6932267" y="4872940"/>
              <a:ext cx="3547351" cy="948385"/>
            </a:xfrm>
            <a:prstGeom prst="round2Diag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01053EB-0806-E112-2B3C-8D3604A5B9AD}"/>
                </a:ext>
              </a:extLst>
            </p:cNvPr>
            <p:cNvSpPr txBox="1"/>
            <p:nvPr/>
          </p:nvSpPr>
          <p:spPr>
            <a:xfrm>
              <a:off x="7245166" y="4921968"/>
              <a:ext cx="283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400" b="1" dirty="0">
                  <a:latin typeface="Baguet Script" pitchFamily="2" charset="0"/>
                  <a:ea typeface="Rastanty Cortez" panose="02000000000000000000" pitchFamily="2" charset="0"/>
                </a:rPr>
                <a:t>UNICORNIO  - 3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FF2245-1551-5ABF-653E-D7C801C70F41}"/>
                </a:ext>
              </a:extLst>
            </p:cNvPr>
            <p:cNvSpPr txBox="1"/>
            <p:nvPr/>
          </p:nvSpPr>
          <p:spPr>
            <a:xfrm>
              <a:off x="7445414" y="5347133"/>
              <a:ext cx="2833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1 metro </a:t>
              </a:r>
            </a:p>
            <a:p>
              <a:pPr algn="l"/>
              <a:r>
                <a:rPr lang="es-CO" sz="2400" dirty="0">
                  <a:latin typeface="Aparajita" panose="020B050204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682905" y="1155919"/>
            <a:ext cx="3477987" cy="1038219"/>
            <a:chOff x="1638300" y="899441"/>
            <a:chExt cx="3477987" cy="1038219"/>
          </a:xfrm>
        </p:grpSpPr>
        <p:sp>
          <p:nvSpPr>
            <p:cNvPr id="4" name="Rectángulo: esquinas diagonales redondeadas 3">
              <a:extLst>
                <a:ext uri="{FF2B5EF4-FFF2-40B4-BE49-F238E27FC236}">
                  <a16:creationId xmlns:a16="http://schemas.microsoft.com/office/drawing/2014/main" id="{3DE558C9-5C6F-7C3E-3420-15569B02CD4C}"/>
                </a:ext>
              </a:extLst>
            </p:cNvPr>
            <p:cNvSpPr/>
            <p:nvPr/>
          </p:nvSpPr>
          <p:spPr>
            <a:xfrm>
              <a:off x="1638300" y="899441"/>
              <a:ext cx="3477987" cy="1038219"/>
            </a:xfrm>
            <a:prstGeom prst="round2Diag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B7277-CE7C-0233-C3BA-ECC91E74FBE0}"/>
                </a:ext>
              </a:extLst>
            </p:cNvPr>
            <p:cNvSpPr txBox="1"/>
            <p:nvPr/>
          </p:nvSpPr>
          <p:spPr>
            <a:xfrm>
              <a:off x="1933070" y="937203"/>
              <a:ext cx="2962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CO" sz="2800" b="1" dirty="0">
                  <a:latin typeface="Baguet Script" pitchFamily="2" charset="0"/>
                  <a:ea typeface="Baguet Script" pitchFamily="2" charset="0"/>
                </a:rPr>
                <a:t>UNICORNIO  - 2 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3D7C10-8C0B-0D8E-EABE-D96BF80581F7}"/>
                </a:ext>
              </a:extLst>
            </p:cNvPr>
            <p:cNvSpPr txBox="1"/>
            <p:nvPr/>
          </p:nvSpPr>
          <p:spPr>
            <a:xfrm>
              <a:off x="2237775" y="1460423"/>
              <a:ext cx="24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s-CO" sz="2000" dirty="0">
                  <a:latin typeface="Aparajita" panose="020B0502040504020204" pitchFamily="34" charset="0"/>
                  <a:cs typeface="Arial" panose="020B0604020202020204" pitchFamily="34" charset="0"/>
                </a:rPr>
                <a:t>Tamaño: 60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32795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237</Words>
  <Application>Microsoft Office PowerPoint</Application>
  <PresentationFormat>Panorámica</PresentationFormat>
  <Paragraphs>85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Aparajita</vt:lpstr>
      <vt:lpstr>Arial</vt:lpstr>
      <vt:lpstr>Baguet Script</vt:lpstr>
      <vt:lpstr>Rastanty Cortez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Karoll Oviedo💥</dc:creator>
  <cp:lastModifiedBy>ESTUDIANTES</cp:lastModifiedBy>
  <cp:revision>17</cp:revision>
  <dcterms:created xsi:type="dcterms:W3CDTF">2023-01-04T18:47:08Z</dcterms:created>
  <dcterms:modified xsi:type="dcterms:W3CDTF">2023-06-22T20:42:52Z</dcterms:modified>
</cp:coreProperties>
</file>