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A16091-4A4D-4749-B131-41D846432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2A6F631-BF4A-C71D-68D1-89BC45470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4AAE8DA-CC60-3AD2-ACF4-C023164E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12F8-3B6C-484A-82B1-35730D0D7E4C}" type="datetimeFigureOut">
              <a:rPr lang="pl-PL" smtClean="0"/>
              <a:t>06.07.2022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3FE93DC-B6B5-2AE9-6F95-15B428A2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8F6BFAF-B15D-6E88-4D97-64D816FA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C865-DE25-4F23-A735-CEC8BE262F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645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D83486-41EC-C66B-605A-ACC3E338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2578C8E-424B-202F-A671-A688D7960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2862BA5-E111-BD80-8983-4DC55EC2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12F8-3B6C-484A-82B1-35730D0D7E4C}" type="datetimeFigureOut">
              <a:rPr lang="pl-PL" smtClean="0"/>
              <a:t>06.07.2022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63BC65-D391-F3AC-9763-DBA3FFE5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08936FC-21E5-B618-485B-ED7A2C53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C865-DE25-4F23-A735-CEC8BE262F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809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8BED456-3BAB-D748-9E21-35D34345B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5D8060B-1544-402B-A381-DC78C2AE6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03E433E-12A2-9009-FED8-DD694F91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12F8-3B6C-484A-82B1-35730D0D7E4C}" type="datetimeFigureOut">
              <a:rPr lang="pl-PL" smtClean="0"/>
              <a:t>06.07.2022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7B4C33B-720C-93FB-0A4B-72819291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62ED9F6-BEDC-C141-8DBE-D7E783BD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C865-DE25-4F23-A735-CEC8BE262F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335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6D8B76-9A4F-0488-D067-EE820697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F271E3-CAB3-61A8-0A58-6E0424EB6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CDBFEA4-AC4D-6F07-0E2C-B85CA0D1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12F8-3B6C-484A-82B1-35730D0D7E4C}" type="datetimeFigureOut">
              <a:rPr lang="pl-PL" smtClean="0"/>
              <a:t>06.07.2022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17A43B4-D512-983D-05D3-AF1712D9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CB84274-E132-DE9F-4350-92351AEB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C865-DE25-4F23-A735-CEC8BE262F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260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04F1CD-0897-E50B-B33A-713499B2C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93CB4DD-4E85-5D68-2E94-E648620F3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7800A95-1911-0064-23B3-16A8F073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12F8-3B6C-484A-82B1-35730D0D7E4C}" type="datetimeFigureOut">
              <a:rPr lang="pl-PL" smtClean="0"/>
              <a:t>06.07.2022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CD854D3-7139-BF0C-4A3A-BBA2157F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39E7C5E-33AB-C047-B787-07FA018D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C865-DE25-4F23-A735-CEC8BE262F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828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72309B-D9A8-CE42-9AD2-F2384AF7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E3959E-97F8-47FF-D885-AE6A1E787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B20E51C-FAF8-DF31-8788-FC108B4DC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957F748-7C7A-06AE-AC9A-07D2F6A8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12F8-3B6C-484A-82B1-35730D0D7E4C}" type="datetimeFigureOut">
              <a:rPr lang="pl-PL" smtClean="0"/>
              <a:t>06.07.2022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534F8C8-24E6-952D-E7B9-088D1BB2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47FEF06-83B7-4837-1618-3CBE8540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C865-DE25-4F23-A735-CEC8BE262F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0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F8D105-C554-E27A-E54B-B7B353A6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ED4674F-4B15-0EFE-77B5-7D210527D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8F0024A-D6C5-4754-2C89-561F5633F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148C593-3D6B-789D-9311-437F4BD8B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6FBDD8E-9E6F-515D-8EC7-2176059E1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09EC5F0-3A1A-22D2-F7E8-F62AE124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12F8-3B6C-484A-82B1-35730D0D7E4C}" type="datetimeFigureOut">
              <a:rPr lang="pl-PL" smtClean="0"/>
              <a:t>06.07.2022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FDE16815-2F1A-0809-A3B3-86DFFD35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20B9A27-4815-B36C-02F4-AE818B7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C865-DE25-4F23-A735-CEC8BE262F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613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AEEF62-EB98-D620-2141-613B7736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B5858BE-CAB7-12D6-17C3-2FA1469D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12F8-3B6C-484A-82B1-35730D0D7E4C}" type="datetimeFigureOut">
              <a:rPr lang="pl-PL" smtClean="0"/>
              <a:t>06.07.2022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71187EB-BCF4-966B-EA36-8043FB95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219F605-D344-A2B1-21BC-1ED4B0D3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C865-DE25-4F23-A735-CEC8BE262F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322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C737A97-8F97-594D-0E54-94F112F4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12F8-3B6C-484A-82B1-35730D0D7E4C}" type="datetimeFigureOut">
              <a:rPr lang="pl-PL" smtClean="0"/>
              <a:t>06.07.2022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0A1726F-6433-CFC8-BDB9-F4CA4095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B5E2DC3-548D-D810-9562-8CDE856C3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C865-DE25-4F23-A735-CEC8BE262F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999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4A672C-568C-BC4F-A34D-0CBE7BF89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79C06F3-B628-89E1-F4FD-F72ABE723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03107CC-A6A3-1A19-3E0C-E42405D1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490A1A0-5E68-298D-5F9F-FDC369C5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12F8-3B6C-484A-82B1-35730D0D7E4C}" type="datetimeFigureOut">
              <a:rPr lang="pl-PL" smtClean="0"/>
              <a:t>06.07.2022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EAF3CFA-8D57-A925-8519-33D88EE9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C3F7A66-1213-DCBA-2670-8C1510C9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C865-DE25-4F23-A735-CEC8BE262F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059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CCF257-57BC-06A3-15FE-710491F2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EA1474B-6B08-F718-CAB7-FAC99E532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A66FD68-0A6D-FF55-6E1E-E14F2500B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B3DC197-FEE7-28DE-86D1-0100766D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12F8-3B6C-484A-82B1-35730D0D7E4C}" type="datetimeFigureOut">
              <a:rPr lang="pl-PL" smtClean="0"/>
              <a:t>06.07.2022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57B0F7-903E-3FA1-2D10-C83FE192A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5454A49-A7D6-44BD-97BA-FA92A915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C865-DE25-4F23-A735-CEC8BE262F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419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7544ABC-FC0C-D841-2AF5-0AEA5752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DC9911F-F269-3A67-1E44-88B16D57E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A096D50-2736-4ABA-859F-C8A9E82F6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A12F8-3B6C-484A-82B1-35730D0D7E4C}" type="datetimeFigureOut">
              <a:rPr lang="pl-PL" smtClean="0"/>
              <a:t>06.07.2022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1978996-647D-681A-7FF5-BE2464F02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05729C6-931F-0B78-D05D-C0B282A26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C865-DE25-4F23-A735-CEC8BE262F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412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 descr="Obraz zawierający podłoże, szachownica&#10;&#10;Opis wygenerowany automatycznie">
            <a:extLst>
              <a:ext uri="{FF2B5EF4-FFF2-40B4-BE49-F238E27FC236}">
                <a16:creationId xmlns:a16="http://schemas.microsoft.com/office/drawing/2014/main" id="{882B256B-F3C3-CF3A-6F70-B725453DC7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6" b="15812"/>
          <a:stretch/>
        </p:blipFill>
        <p:spPr>
          <a:xfrm>
            <a:off x="8878" y="35522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CE9E501-BEB7-339E-9D01-6380064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453" y="1364117"/>
            <a:ext cx="8511073" cy="22287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dirty="0">
                <a:solidFill>
                  <a:srgbClr val="FFFFFF"/>
                </a:solidFill>
              </a:rPr>
              <a:t>Implementacja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algorytmu</a:t>
            </a:r>
            <a:r>
              <a:rPr lang="en-US" dirty="0">
                <a:solidFill>
                  <a:srgbClr val="FFFFFF"/>
                </a:solidFill>
              </a:rPr>
              <a:t> </a:t>
            </a:r>
            <a:br>
              <a:rPr lang="pl-PL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min-max w </a:t>
            </a:r>
            <a:r>
              <a:rPr lang="pl-PL" dirty="0">
                <a:solidFill>
                  <a:srgbClr val="FFFFFF"/>
                </a:solidFill>
              </a:rPr>
              <a:t>w</a:t>
            </a:r>
            <a:r>
              <a:rPr lang="en-US" dirty="0" err="1">
                <a:solidFill>
                  <a:srgbClr val="FFFFFF"/>
                </a:solidFill>
              </a:rPr>
              <a:t>arcabach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E6133A9-B30E-EB15-498B-64B859DCB5E0}"/>
              </a:ext>
            </a:extLst>
          </p:cNvPr>
          <p:cNvSpPr txBox="1"/>
          <p:nvPr/>
        </p:nvSpPr>
        <p:spPr>
          <a:xfrm>
            <a:off x="4403935" y="3208143"/>
            <a:ext cx="3845767" cy="4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solidFill>
                  <a:srgbClr val="FFFFFF"/>
                </a:solidFill>
              </a:rPr>
              <a:t>Przygotował</a:t>
            </a:r>
            <a:r>
              <a:rPr lang="en-US" dirty="0">
                <a:solidFill>
                  <a:srgbClr val="FFFFFF"/>
                </a:solidFill>
              </a:rPr>
              <a:t>: Karol Profic 228836</a:t>
            </a:r>
          </a:p>
        </p:txBody>
      </p:sp>
    </p:spTree>
    <p:extLst>
      <p:ext uri="{BB962C8B-B14F-4D97-AF65-F5344CB8AC3E}">
        <p14:creationId xmlns:p14="http://schemas.microsoft.com/office/powerpoint/2010/main" val="846193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B0E0A19-D0EB-92F4-D41D-0E8DB5C1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5400" dirty="0">
                <a:solidFill>
                  <a:srgbClr val="FFFFFF"/>
                </a:solidFill>
              </a:rPr>
              <a:t>Wygląd GUI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raz 6">
            <a:extLst>
              <a:ext uri="{FF2B5EF4-FFF2-40B4-BE49-F238E27FC236}">
                <a16:creationId xmlns:a16="http://schemas.microsoft.com/office/drawing/2014/main" id="{9D09A983-5EE5-680D-0789-D30BAD0F7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758" y="2638824"/>
            <a:ext cx="5455917" cy="357362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BE014F2-64C8-1688-397D-3AABDC95E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82" y="2587311"/>
            <a:ext cx="5455917" cy="357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0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4A50FA4-2A11-2E4D-E591-9E4B1F4DF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Wywołanie wyszukiwania ruchu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903206F5-AA00-AF6F-2EBC-1A2F014B3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003627"/>
            <a:ext cx="11496821" cy="284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8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66053ED-A241-357F-036F-F399F627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Metoda rekurencyjna minmax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D8B3AF34-B520-F827-BB25-F9E159795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02" y="2427541"/>
            <a:ext cx="795549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02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BF879FE-6BA1-26E0-65FA-E3B4631B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Znajdowanie najlepszego ruchu dla białych pionków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ABCCE0B3-83AA-7AA1-E8F5-534E4098D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41" y="2427541"/>
            <a:ext cx="993201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6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2C9ADBF-6950-2AF6-15A3-D3E233258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Ocena ruchu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5C728D6E-4364-4F6C-8550-6CF72109D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65" y="3023361"/>
            <a:ext cx="11548872" cy="153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0292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28</Words>
  <Application>Microsoft Office PowerPoint</Application>
  <PresentationFormat>Panoramiczny</PresentationFormat>
  <Paragraphs>7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Motyw pakietu Office</vt:lpstr>
      <vt:lpstr>Implementacja algorytmu  min-max w warcabach</vt:lpstr>
      <vt:lpstr>Wygląd GUI</vt:lpstr>
      <vt:lpstr>Wywołanie wyszukiwania ruchu</vt:lpstr>
      <vt:lpstr>Metoda rekurencyjna minmax</vt:lpstr>
      <vt:lpstr>Znajdowanie najlepszego ruchu dla białych pionków</vt:lpstr>
      <vt:lpstr>Ocena ruchu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Wykorzystanie algorytmu min-max w Warcabach</dc:title>
  <dc:creator>Karol Profic</dc:creator>
  <cp:lastModifiedBy>Karol Profic</cp:lastModifiedBy>
  <cp:revision>3</cp:revision>
  <dcterms:created xsi:type="dcterms:W3CDTF">2022-06-20T12:26:25Z</dcterms:created>
  <dcterms:modified xsi:type="dcterms:W3CDTF">2022-07-06T15:51:29Z</dcterms:modified>
</cp:coreProperties>
</file>