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1" r:id="rId5"/>
    <p:sldId id="272" r:id="rId6"/>
    <p:sldId id="273" r:id="rId7"/>
    <p:sldId id="275" r:id="rId8"/>
    <p:sldId id="274" r:id="rId9"/>
    <p:sldId id="268" r:id="rId10"/>
    <p:sldId id="257" r:id="rId11"/>
    <p:sldId id="259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3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8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721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23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041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94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50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72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85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3648-2E98-4FF1-811C-CD8516DFC48C}" type="datetimeFigureOut">
              <a:rPr lang="pl-PL" smtClean="0"/>
              <a:t>27.10.2019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5C3F-4A52-4186-8468-B802566C47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352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 err="1" smtClean="0"/>
              <a:t>bquizgame</a:t>
            </a:r>
            <a:r>
              <a:rPr lang="pl-PL" sz="5400" b="1" dirty="0" smtClean="0"/>
              <a:t/>
            </a:r>
            <a:br>
              <a:rPr lang="pl-PL" sz="5400" b="1" dirty="0" smtClean="0"/>
            </a:br>
            <a:r>
              <a:rPr lang="pl-PL" sz="1400" dirty="0" smtClean="0"/>
              <a:t>Autor: Karol Skolasiński</a:t>
            </a:r>
            <a:endParaRPr lang="pl-PL" sz="5400" dirty="0"/>
          </a:p>
        </p:txBody>
      </p:sp>
      <p:sp>
        <p:nvSpPr>
          <p:cNvPr id="12" name="Symbol zastępczy zawartości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r>
              <a:rPr lang="pl-PL" sz="2900" dirty="0" smtClean="0"/>
              <a:t>Grać mogą niezalogowani użytkownicy (od 1 do 4 osób/drużyn)</a:t>
            </a:r>
          </a:p>
          <a:p>
            <a:r>
              <a:rPr lang="pl-PL" sz="2900" dirty="0" smtClean="0"/>
              <a:t>Użytkownik zalogowany może grać sam i zachowywać swoje wyniki</a:t>
            </a:r>
          </a:p>
          <a:p>
            <a:r>
              <a:rPr lang="pl-PL" sz="2900" dirty="0" smtClean="0"/>
              <a:t>Do gry wybiera się 4 kategorie ze wszystkich dostępnych</a:t>
            </a:r>
          </a:p>
          <a:p>
            <a:r>
              <a:rPr lang="pl-PL" sz="2900" dirty="0" smtClean="0"/>
              <a:t>Dla każdej rozgrywki losowane są 4 pytania z każdej kategorii o różnej skali trudności (od 0 do 4), razem 16 pytań</a:t>
            </a:r>
          </a:p>
          <a:p>
            <a:r>
              <a:rPr lang="pl-PL" sz="2900" dirty="0" smtClean="0"/>
              <a:t>Po każdej odpowiedzi następuje weryfikacja i wyświetlenie poprawnej odpowiedzi</a:t>
            </a:r>
          </a:p>
          <a:p>
            <a:r>
              <a:rPr lang="pl-PL" sz="2900" dirty="0" smtClean="0"/>
              <a:t>Status aktualnie odpowiadającego gracza jest wyświetlany w pasku na górze</a:t>
            </a:r>
          </a:p>
          <a:p>
            <a:r>
              <a:rPr lang="pl-PL" sz="2900" dirty="0" smtClean="0"/>
              <a:t>Na końcu wyświetlane jest podsumowanie z rankingiem</a:t>
            </a:r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endParaRPr lang="pl-PL" sz="2900" dirty="0"/>
          </a:p>
          <a:p>
            <a:pPr marL="0" indent="0">
              <a:buNone/>
            </a:pPr>
            <a:r>
              <a:rPr lang="pl-PL" sz="2900" dirty="0" smtClean="0"/>
              <a:t>USER (ZALOGOWANY):</a:t>
            </a:r>
            <a:endParaRPr lang="pl-PL" sz="2900" dirty="0"/>
          </a:p>
          <a:p>
            <a:r>
              <a:rPr lang="pl-PL" sz="2900" dirty="0"/>
              <a:t>Może edytować dane swojego konta</a:t>
            </a:r>
          </a:p>
          <a:p>
            <a:r>
              <a:rPr lang="pl-PL" sz="2900" dirty="0" smtClean="0"/>
              <a:t>Może grać w trybie jednej osoby</a:t>
            </a:r>
          </a:p>
          <a:p>
            <a:r>
              <a:rPr lang="pl-PL" sz="2900" dirty="0" smtClean="0"/>
              <a:t>Może oglądać historię gier i statystyki</a:t>
            </a:r>
          </a:p>
          <a:p>
            <a:endParaRPr lang="pl-PL" sz="2900" dirty="0" smtClean="0"/>
          </a:p>
          <a:p>
            <a:endParaRPr lang="pl-PL" sz="2900" dirty="0"/>
          </a:p>
          <a:p>
            <a:pPr marL="0" indent="0">
              <a:buNone/>
            </a:pPr>
            <a:r>
              <a:rPr lang="pl-PL" sz="2900" dirty="0"/>
              <a:t>MODERATOR</a:t>
            </a:r>
            <a:r>
              <a:rPr lang="pl-PL" sz="2900" dirty="0" smtClean="0"/>
              <a:t>:</a:t>
            </a:r>
            <a:endParaRPr lang="pl-PL" sz="2900" dirty="0"/>
          </a:p>
          <a:p>
            <a:r>
              <a:rPr lang="pl-PL" sz="2900" dirty="0" smtClean="0"/>
              <a:t>Może to co USER oraz:</a:t>
            </a:r>
          </a:p>
          <a:p>
            <a:r>
              <a:rPr lang="pl-PL" sz="2900" dirty="0" smtClean="0"/>
              <a:t>Może </a:t>
            </a:r>
            <a:r>
              <a:rPr lang="pl-PL" sz="2900" dirty="0"/>
              <a:t>edytować dane swojego konta</a:t>
            </a:r>
          </a:p>
          <a:p>
            <a:r>
              <a:rPr lang="pl-PL" sz="2900" dirty="0"/>
              <a:t>Może dodawać / edytować pytania i kategorie</a:t>
            </a:r>
          </a:p>
          <a:p>
            <a:r>
              <a:rPr lang="pl-PL" sz="2900" dirty="0"/>
              <a:t>Może oglądać statystyki kategorii</a:t>
            </a:r>
          </a:p>
          <a:p>
            <a:endParaRPr lang="pl-PL" sz="2900" dirty="0" smtClean="0"/>
          </a:p>
          <a:p>
            <a:pPr marL="0" indent="0">
              <a:buNone/>
            </a:pPr>
            <a:endParaRPr lang="pl-PL" sz="2900" dirty="0" smtClean="0"/>
          </a:p>
          <a:p>
            <a:pPr marL="0" indent="0">
              <a:buNone/>
            </a:pPr>
            <a:r>
              <a:rPr lang="pl-PL" sz="2900" dirty="0" smtClean="0"/>
              <a:t>ADMIN:</a:t>
            </a:r>
          </a:p>
          <a:p>
            <a:r>
              <a:rPr lang="pl-PL" sz="2900" dirty="0" smtClean="0"/>
              <a:t>Może to co MODERATOR oraz:</a:t>
            </a:r>
          </a:p>
          <a:p>
            <a:r>
              <a:rPr lang="pl-PL" sz="2900" dirty="0" smtClean="0"/>
              <a:t>Może zarządzać użytkownikami</a:t>
            </a: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26062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NAV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LOGIN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19672" y="1988840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CHOOSE NUMBER OF PLAYERS</a:t>
            </a:r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1617692" y="292494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3130520" y="292494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4643348" y="292494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6156176" y="292494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46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NAV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LOGIN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19672" y="1988840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SET USERNAMES</a:t>
            </a:r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1617692" y="292494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[1]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3130520" y="292494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[2]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4643348" y="292494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[3]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6156176" y="2924944"/>
            <a:ext cx="136815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[4]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669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NAV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LOGIN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30519" y="1124744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CHOOSE CATEGORIES</a:t>
            </a:r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1630518" y="1916832"/>
            <a:ext cx="2868153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13" name="Prostokąt 12"/>
          <p:cNvSpPr/>
          <p:nvPr/>
        </p:nvSpPr>
        <p:spPr>
          <a:xfrm>
            <a:off x="4667022" y="1916832"/>
            <a:ext cx="2868153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1630519" y="2708920"/>
            <a:ext cx="2868153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4667022" y="2708920"/>
            <a:ext cx="2868153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4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1630519" y="3501008"/>
            <a:ext cx="2868153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5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4667022" y="3501008"/>
            <a:ext cx="2868153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6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592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NAV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LOGIN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30519" y="764704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CURRENT USERNAME   |   SCORE:  22   |   RANK: 1 / 4 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1630519" y="1412776"/>
            <a:ext cx="5904656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742966" y="1501552"/>
            <a:ext cx="136800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CATEGORY 1</a:t>
            </a:r>
            <a:endParaRPr lang="pl-PL" dirty="0"/>
          </a:p>
        </p:txBody>
      </p:sp>
      <p:sp>
        <p:nvSpPr>
          <p:cNvPr id="19" name="Prostokąt 18"/>
          <p:cNvSpPr/>
          <p:nvPr/>
        </p:nvSpPr>
        <p:spPr>
          <a:xfrm>
            <a:off x="3190033" y="1501552"/>
            <a:ext cx="136800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CATEGORY 1</a:t>
            </a:r>
            <a:endParaRPr lang="pl-PL" dirty="0"/>
          </a:p>
        </p:txBody>
      </p:sp>
      <p:sp>
        <p:nvSpPr>
          <p:cNvPr id="20" name="Prostokąt 19"/>
          <p:cNvSpPr/>
          <p:nvPr/>
        </p:nvSpPr>
        <p:spPr>
          <a:xfrm>
            <a:off x="4637100" y="1501552"/>
            <a:ext cx="136800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CATEGORY 1</a:t>
            </a:r>
            <a:endParaRPr lang="pl-PL" dirty="0"/>
          </a:p>
        </p:txBody>
      </p:sp>
      <p:sp>
        <p:nvSpPr>
          <p:cNvPr id="21" name="Prostokąt 20"/>
          <p:cNvSpPr/>
          <p:nvPr/>
        </p:nvSpPr>
        <p:spPr>
          <a:xfrm>
            <a:off x="6084168" y="1501552"/>
            <a:ext cx="136800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CATEGORY 1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2051214" y="2312627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23" name="Prostokąt 22"/>
          <p:cNvSpPr/>
          <p:nvPr/>
        </p:nvSpPr>
        <p:spPr>
          <a:xfrm>
            <a:off x="2051214" y="2996786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24" name="Prostokąt 23"/>
          <p:cNvSpPr/>
          <p:nvPr/>
        </p:nvSpPr>
        <p:spPr>
          <a:xfrm>
            <a:off x="2051220" y="3680945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25" name="Prostokąt 24"/>
          <p:cNvSpPr/>
          <p:nvPr/>
        </p:nvSpPr>
        <p:spPr>
          <a:xfrm>
            <a:off x="2051214" y="4365104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</a:p>
        </p:txBody>
      </p:sp>
      <p:sp>
        <p:nvSpPr>
          <p:cNvPr id="26" name="Prostokąt 25"/>
          <p:cNvSpPr/>
          <p:nvPr/>
        </p:nvSpPr>
        <p:spPr>
          <a:xfrm>
            <a:off x="3549997" y="2312627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27" name="Prostokąt 26"/>
          <p:cNvSpPr/>
          <p:nvPr/>
        </p:nvSpPr>
        <p:spPr>
          <a:xfrm>
            <a:off x="3549997" y="2996786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28" name="Prostokąt 27"/>
          <p:cNvSpPr/>
          <p:nvPr/>
        </p:nvSpPr>
        <p:spPr>
          <a:xfrm>
            <a:off x="3550003" y="3680945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29" name="Prostokąt 28"/>
          <p:cNvSpPr/>
          <p:nvPr/>
        </p:nvSpPr>
        <p:spPr>
          <a:xfrm>
            <a:off x="3549997" y="4365104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4997064" y="2312627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31" name="Prostokąt 30"/>
          <p:cNvSpPr/>
          <p:nvPr/>
        </p:nvSpPr>
        <p:spPr>
          <a:xfrm>
            <a:off x="4997064" y="2996786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4997070" y="3680945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33" name="Prostokąt 32"/>
          <p:cNvSpPr/>
          <p:nvPr/>
        </p:nvSpPr>
        <p:spPr>
          <a:xfrm>
            <a:off x="4997064" y="4365104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</a:p>
        </p:txBody>
      </p:sp>
      <p:sp>
        <p:nvSpPr>
          <p:cNvPr id="34" name="Prostokąt 33"/>
          <p:cNvSpPr/>
          <p:nvPr/>
        </p:nvSpPr>
        <p:spPr>
          <a:xfrm>
            <a:off x="6444132" y="2312627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35" name="Prostokąt 34"/>
          <p:cNvSpPr/>
          <p:nvPr/>
        </p:nvSpPr>
        <p:spPr>
          <a:xfrm>
            <a:off x="6444132" y="2996786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2</a:t>
            </a:r>
          </a:p>
        </p:txBody>
      </p:sp>
      <p:sp>
        <p:nvSpPr>
          <p:cNvPr id="36" name="Prostokąt 35"/>
          <p:cNvSpPr/>
          <p:nvPr/>
        </p:nvSpPr>
        <p:spPr>
          <a:xfrm>
            <a:off x="6444138" y="3680945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3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6444132" y="4365104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2774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NAV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LOGIN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30519" y="764704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CURRENT USERNAME   |   SCORE:  22   |   RANK: 1 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1630519" y="1340768"/>
            <a:ext cx="5904656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PICTURE</a:t>
            </a:r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1631504" y="2996952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QUESTION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1642351" y="3616668"/>
            <a:ext cx="277200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ANSWER 1</a:t>
            </a:r>
            <a:endParaRPr lang="pl-PL" dirty="0"/>
          </a:p>
        </p:txBody>
      </p:sp>
      <p:sp>
        <p:nvSpPr>
          <p:cNvPr id="38" name="Prostokąt 37"/>
          <p:cNvSpPr/>
          <p:nvPr/>
        </p:nvSpPr>
        <p:spPr>
          <a:xfrm>
            <a:off x="4764160" y="3616668"/>
            <a:ext cx="277200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ANSWER 2</a:t>
            </a:r>
            <a:endParaRPr lang="pl-PL" dirty="0"/>
          </a:p>
        </p:txBody>
      </p:sp>
      <p:sp>
        <p:nvSpPr>
          <p:cNvPr id="39" name="Prostokąt 38"/>
          <p:cNvSpPr/>
          <p:nvPr/>
        </p:nvSpPr>
        <p:spPr>
          <a:xfrm>
            <a:off x="1630519" y="4201116"/>
            <a:ext cx="277200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ANSWER 3</a:t>
            </a:r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4764162" y="4201116"/>
            <a:ext cx="277200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ANSWER 4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1631506" y="4797152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PROPER ANSWER + REFERENCES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942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NAV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LOGIN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30519" y="764704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RESULTS 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1619672" y="1772816"/>
            <a:ext cx="5904656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1ST PLACE: USERNAME  |  SCORE: 22</a:t>
            </a:r>
          </a:p>
          <a:p>
            <a:pPr algn="ctr"/>
            <a:r>
              <a:rPr lang="pl-PL" dirty="0" smtClean="0"/>
              <a:t>2ND PLACE: USERNAME  |  SCORE: 20</a:t>
            </a:r>
          </a:p>
          <a:p>
            <a:pPr algn="ctr"/>
            <a:r>
              <a:rPr lang="pl-PL" dirty="0" smtClean="0"/>
              <a:t>3RD PLACE: USERNAME  |  SCORE: 18</a:t>
            </a:r>
          </a:p>
          <a:p>
            <a:pPr algn="ctr"/>
            <a:r>
              <a:rPr lang="pl-PL" dirty="0" smtClean="0"/>
              <a:t>4TH PLACE: USERNAME  |  SCORE: 16</a:t>
            </a:r>
          </a:p>
        </p:txBody>
      </p:sp>
      <p:sp>
        <p:nvSpPr>
          <p:cNvPr id="41" name="Prostokąt 40"/>
          <p:cNvSpPr/>
          <p:nvPr/>
        </p:nvSpPr>
        <p:spPr>
          <a:xfrm>
            <a:off x="1630519" y="3861048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RESTART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017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USER PROFILE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LOGOUT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2231740" y="1340768"/>
            <a:ext cx="4680520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ID: 1</a:t>
            </a:r>
          </a:p>
          <a:p>
            <a:pPr algn="ctr"/>
            <a:r>
              <a:rPr lang="pl-PL" dirty="0" smtClean="0"/>
              <a:t>USERNAME: AAA</a:t>
            </a:r>
          </a:p>
          <a:p>
            <a:pPr algn="ctr"/>
            <a:r>
              <a:rPr lang="pl-PL" dirty="0" smtClean="0"/>
              <a:t>E-MAIL: AAA@WP.PL</a:t>
            </a:r>
          </a:p>
          <a:p>
            <a:pPr algn="ctr"/>
            <a:endParaRPr lang="pl-PL" dirty="0"/>
          </a:p>
          <a:p>
            <a:pPr algn="ctr"/>
            <a:r>
              <a:rPr lang="pl-PL" dirty="0" smtClean="0"/>
              <a:t>MODIFY    |    CHANGE PASSWORD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929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USER MY STATS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LOGOUT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2" name="Prostokąt 1"/>
          <p:cNvSpPr/>
          <p:nvPr/>
        </p:nvSpPr>
        <p:spPr>
          <a:xfrm>
            <a:off x="827584" y="1340768"/>
            <a:ext cx="7488832" cy="388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GAMES PLAYED: 1</a:t>
            </a:r>
          </a:p>
          <a:p>
            <a:pPr algn="ctr"/>
            <a:r>
              <a:rPr lang="pl-PL" dirty="0" smtClean="0"/>
              <a:t>PROPER ANSWERS: 90%</a:t>
            </a:r>
          </a:p>
          <a:p>
            <a:pPr algn="ctr"/>
            <a:endParaRPr lang="pl-PL" dirty="0"/>
          </a:p>
          <a:p>
            <a:pPr algn="ctr"/>
            <a:r>
              <a:rPr lang="pl-PL" dirty="0" smtClean="0"/>
              <a:t>SELECT GAME:  [                  ]</a:t>
            </a:r>
          </a:p>
          <a:p>
            <a:pPr algn="ctr"/>
            <a:r>
              <a:rPr lang="pl-PL" dirty="0"/>
              <a:t>	 </a:t>
            </a:r>
            <a:r>
              <a:rPr lang="pl-PL" dirty="0" smtClean="0"/>
              <a:t>          SELECT</a:t>
            </a:r>
          </a:p>
          <a:p>
            <a:pPr algn="ctr"/>
            <a:r>
              <a:rPr lang="pl-PL" dirty="0" smtClean="0"/>
              <a:t>-------------------------------------</a:t>
            </a:r>
          </a:p>
          <a:p>
            <a:pPr algn="ctr"/>
            <a:r>
              <a:rPr lang="pl-PL" dirty="0" smtClean="0"/>
              <a:t>YOUR SCORE: 22  |  DATETIME:</a:t>
            </a:r>
          </a:p>
          <a:p>
            <a:endParaRPr lang="pl-PL" sz="1200" b="1" dirty="0" smtClean="0">
              <a:effectLst/>
            </a:endParaRPr>
          </a:p>
          <a:p>
            <a:r>
              <a:rPr lang="pl-PL" sz="1200" b="1" dirty="0" smtClean="0">
                <a:effectLst/>
              </a:rPr>
              <a:t>[</a:t>
            </a:r>
            <a:r>
              <a:rPr lang="pl-PL" sz="1200" b="1" dirty="0" err="1" smtClean="0">
                <a:effectLst/>
              </a:rPr>
              <a:t>category</a:t>
            </a:r>
            <a:r>
              <a:rPr lang="pl-PL" sz="1200" b="1" dirty="0" smtClean="0">
                <a:effectLst/>
              </a:rPr>
              <a:t>: ] </a:t>
            </a:r>
          </a:p>
          <a:p>
            <a:r>
              <a:rPr lang="pl-PL" sz="1200" b="1" dirty="0" err="1" smtClean="0">
                <a:effectLst/>
              </a:rPr>
              <a:t>Question</a:t>
            </a:r>
            <a:r>
              <a:rPr lang="en-US" sz="1200" b="1" dirty="0" smtClean="0">
                <a:effectLst/>
              </a:rPr>
              <a:t>?</a:t>
            </a:r>
            <a:r>
              <a:rPr lang="pl-PL" sz="1200" b="1" dirty="0" smtClean="0">
                <a:effectLst/>
              </a:rPr>
              <a:t> [</a:t>
            </a:r>
            <a:r>
              <a:rPr lang="pl-PL" sz="1200" b="1" dirty="0" err="1" smtClean="0">
                <a:effectLst/>
              </a:rPr>
              <a:t>difficulty</a:t>
            </a:r>
            <a:r>
              <a:rPr lang="pl-PL" sz="1200" b="1" dirty="0" smtClean="0">
                <a:effectLst/>
              </a:rPr>
              <a:t>: ]</a:t>
            </a:r>
          </a:p>
          <a:p>
            <a:r>
              <a:rPr lang="pl-PL" sz="1200" b="1" dirty="0" err="1" smtClean="0">
                <a:solidFill>
                  <a:srgbClr val="FF0000"/>
                </a:solidFill>
                <a:effectLst/>
              </a:rPr>
              <a:t>Selected</a:t>
            </a:r>
            <a:r>
              <a:rPr lang="pl-PL" sz="12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pl-PL" sz="1200" b="1" dirty="0" err="1" smtClean="0">
                <a:solidFill>
                  <a:srgbClr val="FF0000"/>
                </a:solidFill>
                <a:effectLst/>
              </a:rPr>
              <a:t>answer</a:t>
            </a:r>
            <a:endParaRPr lang="en-US" sz="1200" b="1" dirty="0" smtClean="0">
              <a:solidFill>
                <a:srgbClr val="FF0000"/>
              </a:solidFill>
              <a:effectLst/>
            </a:endParaRPr>
          </a:p>
          <a:p>
            <a:r>
              <a:rPr lang="pl-PL" sz="1200" b="1" dirty="0" err="1" smtClean="0">
                <a:solidFill>
                  <a:srgbClr val="20EC00"/>
                </a:solidFill>
                <a:effectLst/>
              </a:rPr>
              <a:t>Proper</a:t>
            </a:r>
            <a:r>
              <a:rPr lang="pl-PL" sz="1200" b="1" dirty="0" smtClean="0">
                <a:solidFill>
                  <a:srgbClr val="20EC00"/>
                </a:solidFill>
                <a:effectLst/>
              </a:rPr>
              <a:t> </a:t>
            </a:r>
            <a:r>
              <a:rPr lang="pl-PL" sz="1200" b="1" dirty="0" err="1" smtClean="0">
                <a:solidFill>
                  <a:srgbClr val="20EC00"/>
                </a:solidFill>
              </a:rPr>
              <a:t>a</a:t>
            </a:r>
            <a:r>
              <a:rPr lang="pl-PL" sz="1200" b="1" dirty="0" err="1" smtClean="0">
                <a:solidFill>
                  <a:srgbClr val="20EC00"/>
                </a:solidFill>
                <a:effectLst/>
              </a:rPr>
              <a:t>nswer</a:t>
            </a:r>
            <a:endParaRPr lang="en-US" sz="1200" b="1" dirty="0" smtClean="0">
              <a:solidFill>
                <a:srgbClr val="20EC00"/>
              </a:solidFill>
              <a:effectLst/>
            </a:endParaRPr>
          </a:p>
          <a:p>
            <a:r>
              <a:rPr lang="pl-PL" sz="1200" dirty="0" smtClean="0">
                <a:effectLst/>
              </a:rPr>
              <a:t>Not </a:t>
            </a:r>
            <a:r>
              <a:rPr lang="pl-PL" sz="1200" dirty="0" err="1" smtClean="0"/>
              <a:t>s</a:t>
            </a:r>
            <a:r>
              <a:rPr lang="pl-PL" sz="1200" dirty="0" err="1" smtClean="0">
                <a:effectLst/>
              </a:rPr>
              <a:t>elected</a:t>
            </a:r>
            <a:r>
              <a:rPr lang="pl-PL" sz="1200" dirty="0" smtClean="0">
                <a:effectLst/>
              </a:rPr>
              <a:t> </a:t>
            </a:r>
            <a:r>
              <a:rPr lang="pl-PL" sz="1200" dirty="0" err="1" smtClean="0">
                <a:effectLst/>
              </a:rPr>
              <a:t>answer</a:t>
            </a:r>
            <a:endParaRPr lang="pl-PL" sz="1200" dirty="0">
              <a:solidFill>
                <a:srgbClr val="5A5A5A"/>
              </a:solidFill>
              <a:latin typeface="-apple-system"/>
            </a:endParaRPr>
          </a:p>
          <a:p>
            <a:r>
              <a:rPr lang="pl-PL" sz="1200" dirty="0"/>
              <a:t>Not </a:t>
            </a:r>
            <a:r>
              <a:rPr lang="pl-PL" sz="1200" dirty="0" err="1"/>
              <a:t>selected</a:t>
            </a:r>
            <a:r>
              <a:rPr lang="pl-PL" sz="1200" dirty="0"/>
              <a:t> </a:t>
            </a:r>
            <a:r>
              <a:rPr lang="pl-PL" sz="1200" dirty="0" err="1" smtClean="0"/>
              <a:t>answer</a:t>
            </a:r>
            <a:endParaRPr lang="pl-PL" dirty="0"/>
          </a:p>
          <a:p>
            <a:endParaRPr lang="pl-PL" sz="1200" dirty="0" smtClean="0"/>
          </a:p>
          <a:p>
            <a:r>
              <a:rPr lang="pl-PL" sz="1200" dirty="0" smtClean="0"/>
              <a:t>[…]</a:t>
            </a:r>
            <a:endParaRPr lang="en-US" sz="1200" b="1" dirty="0" smtClean="0">
              <a:effectLst/>
            </a:endParaRP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64161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MODERATOR MENAGE CATEGORY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LOGOUT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827584" y="1340768"/>
            <a:ext cx="7488832" cy="388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SELECT CATEGORY:  [                  ]</a:t>
            </a:r>
          </a:p>
          <a:p>
            <a:pPr algn="ctr"/>
            <a:r>
              <a:rPr lang="pl-PL" dirty="0" smtClean="0"/>
              <a:t>	                  SELECT</a:t>
            </a:r>
          </a:p>
          <a:p>
            <a:pPr algn="ctr"/>
            <a:r>
              <a:rPr lang="pl-PL" dirty="0" smtClean="0"/>
              <a:t>-------------------------------------</a:t>
            </a:r>
          </a:p>
          <a:p>
            <a:pPr algn="ctr"/>
            <a:r>
              <a:rPr lang="pl-PL" dirty="0" smtClean="0"/>
              <a:t>NUMBER OF QUESTIONS IN THIS CATEGORY: 50</a:t>
            </a:r>
          </a:p>
          <a:p>
            <a:pPr algn="ctr"/>
            <a:endParaRPr lang="pl-PL" dirty="0"/>
          </a:p>
          <a:p>
            <a:pPr algn="ctr"/>
            <a:r>
              <a:rPr lang="pl-PL" dirty="0" smtClean="0"/>
              <a:t>ADD NEW QUESTION</a:t>
            </a:r>
          </a:p>
          <a:p>
            <a:pPr algn="ctr"/>
            <a:endParaRPr lang="pl-PL" dirty="0"/>
          </a:p>
          <a:p>
            <a:r>
              <a:rPr lang="pl-PL" sz="1200" b="1" dirty="0" smtClean="0">
                <a:effectLst/>
              </a:rPr>
              <a:t>[</a:t>
            </a:r>
            <a:r>
              <a:rPr lang="pl-PL" sz="1200" b="1" dirty="0" err="1" smtClean="0">
                <a:effectLst/>
              </a:rPr>
              <a:t>category</a:t>
            </a:r>
            <a:r>
              <a:rPr lang="pl-PL" sz="1200" b="1" dirty="0" smtClean="0">
                <a:effectLst/>
              </a:rPr>
              <a:t> : ]		EDIT	</a:t>
            </a:r>
          </a:p>
          <a:p>
            <a:r>
              <a:rPr lang="pl-PL" sz="1200" b="1" dirty="0" err="1" smtClean="0">
                <a:effectLst/>
              </a:rPr>
              <a:t>Question</a:t>
            </a:r>
            <a:r>
              <a:rPr lang="en-US" sz="1200" b="1" dirty="0" smtClean="0">
                <a:effectLst/>
              </a:rPr>
              <a:t>?</a:t>
            </a:r>
            <a:r>
              <a:rPr lang="pl-PL" sz="1200" b="1" dirty="0" smtClean="0">
                <a:effectLst/>
              </a:rPr>
              <a:t> 		EDIT	[</a:t>
            </a:r>
            <a:r>
              <a:rPr lang="pl-PL" sz="1200" b="1" dirty="0" err="1" smtClean="0">
                <a:effectLst/>
              </a:rPr>
              <a:t>difficulty</a:t>
            </a:r>
            <a:r>
              <a:rPr lang="pl-PL" sz="1200" b="1" dirty="0" smtClean="0">
                <a:effectLst/>
              </a:rPr>
              <a:t>:  ] 	EDIT</a:t>
            </a:r>
            <a:endParaRPr lang="en-US" sz="1200" b="1" dirty="0" smtClean="0">
              <a:effectLst/>
            </a:endParaRPr>
          </a:p>
          <a:p>
            <a:r>
              <a:rPr lang="pl-PL" sz="1200" b="1" dirty="0" err="1" smtClean="0">
                <a:solidFill>
                  <a:srgbClr val="FF0000"/>
                </a:solidFill>
                <a:effectLst/>
              </a:rPr>
              <a:t>Wrong</a:t>
            </a:r>
            <a:r>
              <a:rPr lang="pl-PL" sz="12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pl-PL" sz="1200" b="1" dirty="0" err="1" smtClean="0">
                <a:solidFill>
                  <a:srgbClr val="FF0000"/>
                </a:solidFill>
                <a:effectLst/>
              </a:rPr>
              <a:t>answer</a:t>
            </a:r>
            <a:r>
              <a:rPr lang="pl-PL" sz="1200" b="1" dirty="0" smtClean="0">
                <a:solidFill>
                  <a:srgbClr val="FF0000"/>
                </a:solidFill>
                <a:effectLst/>
              </a:rPr>
              <a:t>	</a:t>
            </a:r>
            <a:r>
              <a:rPr lang="pl-PL" sz="1200" b="1" dirty="0" smtClean="0">
                <a:effectLst/>
              </a:rPr>
              <a:t>EDIT</a:t>
            </a:r>
            <a:r>
              <a:rPr lang="pl-PL" sz="1200" b="1" dirty="0" smtClean="0">
                <a:solidFill>
                  <a:srgbClr val="FF0000"/>
                </a:solidFill>
                <a:effectLst/>
              </a:rPr>
              <a:t>	</a:t>
            </a:r>
            <a:endParaRPr lang="en-US" sz="1200" b="1" dirty="0" smtClean="0">
              <a:solidFill>
                <a:srgbClr val="FF0000"/>
              </a:solidFill>
              <a:effectLst/>
            </a:endParaRPr>
          </a:p>
          <a:p>
            <a:r>
              <a:rPr lang="pl-PL" sz="1200" b="1" dirty="0" err="1" smtClean="0">
                <a:solidFill>
                  <a:srgbClr val="20EC00"/>
                </a:solidFill>
                <a:effectLst/>
              </a:rPr>
              <a:t>Proper</a:t>
            </a:r>
            <a:r>
              <a:rPr lang="pl-PL" sz="1200" b="1" dirty="0" smtClean="0">
                <a:solidFill>
                  <a:srgbClr val="20EC00"/>
                </a:solidFill>
                <a:effectLst/>
              </a:rPr>
              <a:t> </a:t>
            </a:r>
            <a:r>
              <a:rPr lang="pl-PL" sz="1200" b="1" dirty="0" err="1" smtClean="0">
                <a:solidFill>
                  <a:srgbClr val="20EC00"/>
                </a:solidFill>
              </a:rPr>
              <a:t>a</a:t>
            </a:r>
            <a:r>
              <a:rPr lang="pl-PL" sz="1200" b="1" dirty="0" err="1" smtClean="0">
                <a:solidFill>
                  <a:srgbClr val="20EC00"/>
                </a:solidFill>
                <a:effectLst/>
              </a:rPr>
              <a:t>nswer</a:t>
            </a:r>
            <a:r>
              <a:rPr lang="pl-PL" sz="1200" b="1" dirty="0" smtClean="0">
                <a:effectLst/>
              </a:rPr>
              <a:t>	EDIT</a:t>
            </a:r>
            <a:endParaRPr lang="en-US" sz="1200" b="1" dirty="0" smtClean="0">
              <a:solidFill>
                <a:srgbClr val="20EC00"/>
              </a:solidFill>
              <a:effectLst/>
            </a:endParaRPr>
          </a:p>
          <a:p>
            <a:r>
              <a:rPr lang="pl-PL" sz="1200" b="1" dirty="0" err="1" smtClean="0">
                <a:solidFill>
                  <a:srgbClr val="FF0000"/>
                </a:solidFill>
                <a:effectLst/>
              </a:rPr>
              <a:t>Wrong</a:t>
            </a:r>
            <a:r>
              <a:rPr lang="pl-PL" sz="12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pl-PL" sz="1200" b="1" dirty="0" err="1" smtClean="0">
                <a:solidFill>
                  <a:srgbClr val="FF0000"/>
                </a:solidFill>
                <a:effectLst/>
              </a:rPr>
              <a:t>answer</a:t>
            </a:r>
            <a:r>
              <a:rPr lang="pl-PL" sz="12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pl-PL" sz="1200" b="1" dirty="0" smtClean="0">
                <a:effectLst/>
              </a:rPr>
              <a:t>	EDIT</a:t>
            </a:r>
            <a:endParaRPr lang="pl-PL" sz="1200" b="1" dirty="0" smtClean="0">
              <a:solidFill>
                <a:srgbClr val="FF0000"/>
              </a:solidFill>
              <a:effectLst/>
            </a:endParaRPr>
          </a:p>
          <a:p>
            <a:r>
              <a:rPr lang="pl-PL" sz="1200" b="1" dirty="0" err="1" smtClean="0">
                <a:solidFill>
                  <a:srgbClr val="FF0000"/>
                </a:solidFill>
                <a:effectLst/>
              </a:rPr>
              <a:t>Wrong</a:t>
            </a:r>
            <a:r>
              <a:rPr lang="pl-PL" sz="1200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pl-PL" sz="1200" b="1" dirty="0" err="1" smtClean="0">
                <a:solidFill>
                  <a:srgbClr val="FF0000"/>
                </a:solidFill>
                <a:effectLst/>
              </a:rPr>
              <a:t>answer</a:t>
            </a:r>
            <a:r>
              <a:rPr lang="pl-PL" sz="1200" b="1" dirty="0" smtClean="0">
                <a:effectLst/>
              </a:rPr>
              <a:t>	EDIT</a:t>
            </a:r>
          </a:p>
          <a:p>
            <a:endParaRPr lang="pl-PL" sz="1200" b="1" dirty="0" smtClean="0">
              <a:solidFill>
                <a:srgbClr val="FF0000"/>
              </a:solidFill>
              <a:effectLst/>
            </a:endParaRPr>
          </a:p>
          <a:p>
            <a:r>
              <a:rPr lang="pl-PL" sz="1200" dirty="0" smtClean="0"/>
              <a:t>		</a:t>
            </a:r>
            <a:r>
              <a:rPr lang="pl-PL" sz="1200" dirty="0" err="1" smtClean="0"/>
              <a:t>Date</a:t>
            </a:r>
            <a:r>
              <a:rPr lang="pl-PL" sz="1200" dirty="0" smtClean="0"/>
              <a:t> </a:t>
            </a:r>
            <a:r>
              <a:rPr lang="pl-PL" sz="1200" dirty="0" err="1" smtClean="0"/>
              <a:t>created</a:t>
            </a:r>
            <a:r>
              <a:rPr lang="pl-PL" sz="1200" dirty="0" smtClean="0"/>
              <a:t>: 2019-01-01    |    </a:t>
            </a:r>
            <a:r>
              <a:rPr lang="pl-PL" sz="1200" dirty="0" err="1" smtClean="0"/>
              <a:t>Date</a:t>
            </a:r>
            <a:r>
              <a:rPr lang="pl-PL" sz="1200" dirty="0" smtClean="0"/>
              <a:t> </a:t>
            </a:r>
            <a:r>
              <a:rPr lang="pl-PL" sz="1200" dirty="0" err="1" smtClean="0"/>
              <a:t>edited</a:t>
            </a:r>
            <a:r>
              <a:rPr lang="pl-PL" sz="1200" dirty="0" smtClean="0"/>
              <a:t>: 2019-01-02</a:t>
            </a:r>
          </a:p>
          <a:p>
            <a:r>
              <a:rPr lang="pl-PL" sz="1200" dirty="0" smtClean="0"/>
              <a:t>[…]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09081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MODERATOR STATISTICS CATEGORY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LOGOUT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827584" y="1340768"/>
            <a:ext cx="7488832" cy="388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SELECT CATEGORY:  [                  ]</a:t>
            </a:r>
          </a:p>
          <a:p>
            <a:pPr algn="ctr"/>
            <a:r>
              <a:rPr lang="pl-PL" dirty="0" smtClean="0"/>
              <a:t>	                  SELECT</a:t>
            </a:r>
          </a:p>
          <a:p>
            <a:pPr algn="ctr"/>
            <a:r>
              <a:rPr lang="pl-PL" dirty="0" smtClean="0"/>
              <a:t>-------------------------------------</a:t>
            </a:r>
          </a:p>
          <a:p>
            <a:pPr algn="ctr"/>
            <a:r>
              <a:rPr lang="pl-PL" dirty="0" smtClean="0"/>
              <a:t>NUMBER OF QUESTIONS IN THIS CATEGORY: 50</a:t>
            </a:r>
          </a:p>
          <a:p>
            <a:pPr algn="ctr"/>
            <a:r>
              <a:rPr lang="en-US" dirty="0" smtClean="0"/>
              <a:t>ATTEMPS OF SOLVE:</a:t>
            </a:r>
            <a:r>
              <a:rPr lang="pl-PL" dirty="0" smtClean="0"/>
              <a:t> </a:t>
            </a:r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COMPLETED ATTEMPS:</a:t>
            </a:r>
            <a:r>
              <a:rPr lang="pl-PL" dirty="0" smtClean="0"/>
              <a:t> </a:t>
            </a:r>
            <a:r>
              <a:rPr lang="en-US" dirty="0" smtClean="0"/>
              <a:t>0</a:t>
            </a:r>
          </a:p>
          <a:p>
            <a:pPr algn="ctr"/>
            <a:r>
              <a:rPr lang="en-US" dirty="0" smtClean="0"/>
              <a:t>CORRECT ANNSWER:</a:t>
            </a:r>
            <a:r>
              <a:rPr lang="pl-PL" dirty="0" smtClean="0"/>
              <a:t> </a:t>
            </a:r>
            <a:r>
              <a:rPr lang="en-US" dirty="0" smtClean="0"/>
              <a:t>20,00%</a:t>
            </a:r>
            <a:endParaRPr lang="pl-PL" dirty="0" smtClean="0"/>
          </a:p>
          <a:p>
            <a:pPr algn="ctr"/>
            <a:endParaRPr lang="pl-PL" dirty="0"/>
          </a:p>
          <a:p>
            <a:pPr algn="ctr"/>
            <a:r>
              <a:rPr lang="pl-PL" dirty="0" smtClean="0"/>
              <a:t>LIST OF ATTEMPS [?]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567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Model </a:t>
            </a:r>
            <a:r>
              <a:rPr lang="pl-PL" i="1" dirty="0" err="1" smtClean="0"/>
              <a:t>Account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 err="1"/>
              <a:t>Long</a:t>
            </a:r>
            <a:r>
              <a:rPr lang="pl-PL" i="1" dirty="0"/>
              <a:t> </a:t>
            </a:r>
            <a:r>
              <a:rPr lang="pl-PL" dirty="0"/>
              <a:t>id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String </a:t>
            </a:r>
            <a:r>
              <a:rPr lang="pl-PL" dirty="0" err="1" smtClean="0"/>
              <a:t>username</a:t>
            </a:r>
            <a:r>
              <a:rPr lang="pl-PL" dirty="0" smtClean="0"/>
              <a:t>;</a:t>
            </a:r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String </a:t>
            </a:r>
            <a:r>
              <a:rPr lang="pl-PL" dirty="0" smtClean="0"/>
              <a:t>email;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 err="1"/>
              <a:t>LocalDateTime</a:t>
            </a:r>
            <a:r>
              <a:rPr lang="pl-PL" i="1" dirty="0"/>
              <a:t> </a:t>
            </a:r>
            <a:r>
              <a:rPr lang="pl-PL" dirty="0" err="1" smtClean="0"/>
              <a:t>registrationDateTime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Set</a:t>
            </a:r>
            <a:r>
              <a:rPr lang="pl-PL" dirty="0"/>
              <a:t>&lt;</a:t>
            </a:r>
            <a:r>
              <a:rPr lang="pl-PL" i="1" dirty="0" err="1"/>
              <a:t>AccountRole</a:t>
            </a:r>
            <a:r>
              <a:rPr lang="pl-PL" dirty="0"/>
              <a:t>&gt; </a:t>
            </a:r>
            <a:r>
              <a:rPr lang="pl-PL" dirty="0" err="1" smtClean="0"/>
              <a:t>accountRoles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Set</a:t>
            </a:r>
            <a:r>
              <a:rPr lang="pl-PL" dirty="0"/>
              <a:t>&lt;</a:t>
            </a:r>
            <a:r>
              <a:rPr lang="pl-PL" i="1" dirty="0" err="1"/>
              <a:t>UserQuiz</a:t>
            </a:r>
            <a:r>
              <a:rPr lang="pl-PL" dirty="0"/>
              <a:t>&gt; </a:t>
            </a:r>
            <a:r>
              <a:rPr lang="pl-PL" dirty="0" err="1"/>
              <a:t>userQuizzes</a:t>
            </a:r>
            <a:r>
              <a:rPr lang="pl-PL" dirty="0"/>
              <a:t>;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37259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ADMIN MENAGE USERS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LOGOUT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827584" y="1340768"/>
            <a:ext cx="7488832" cy="388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SELECT USER:  [                  ]</a:t>
            </a:r>
          </a:p>
          <a:p>
            <a:pPr algn="ctr"/>
            <a:r>
              <a:rPr lang="pl-PL" dirty="0" smtClean="0"/>
              <a:t>	         SELECT</a:t>
            </a:r>
          </a:p>
          <a:p>
            <a:pPr algn="ctr"/>
            <a:r>
              <a:rPr lang="pl-PL" dirty="0" smtClean="0"/>
              <a:t>-------------------------------------</a:t>
            </a:r>
          </a:p>
          <a:p>
            <a:pPr algn="ctr"/>
            <a:r>
              <a:rPr lang="pl-PL" dirty="0" smtClean="0"/>
              <a:t>USER ROLES: </a:t>
            </a:r>
          </a:p>
          <a:p>
            <a:pPr algn="ctr"/>
            <a:r>
              <a:rPr lang="pl-PL" dirty="0" smtClean="0"/>
              <a:t>DELETE USER:</a:t>
            </a:r>
          </a:p>
          <a:p>
            <a:pPr algn="ctr"/>
            <a:r>
              <a:rPr lang="pl-PL" dirty="0" smtClean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4015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Model </a:t>
            </a:r>
            <a:r>
              <a:rPr lang="pl-PL" i="1" dirty="0" err="1" smtClean="0"/>
              <a:t>AccountRole</a:t>
            </a:r>
            <a:r>
              <a:rPr lang="pl-PL" b="1" dirty="0" smtClean="0"/>
              <a:t> 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i="1" dirty="0" err="1"/>
              <a:t>Long</a:t>
            </a:r>
            <a:r>
              <a:rPr lang="pl-PL" i="1" dirty="0"/>
              <a:t> </a:t>
            </a:r>
            <a:r>
              <a:rPr lang="pl-PL" dirty="0" smtClean="0"/>
              <a:t>id;</a:t>
            </a:r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String </a:t>
            </a:r>
            <a:r>
              <a:rPr lang="pl-PL" dirty="0" err="1"/>
              <a:t>name</a:t>
            </a:r>
            <a:r>
              <a:rPr lang="pl-PL" dirty="0"/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890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Model </a:t>
            </a:r>
            <a:r>
              <a:rPr lang="pl-PL" i="1" dirty="0" smtClean="0"/>
              <a:t>Quiz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i="1" dirty="0" err="1"/>
              <a:t>Long</a:t>
            </a:r>
            <a:r>
              <a:rPr lang="pl-PL" i="1" dirty="0"/>
              <a:t> </a:t>
            </a:r>
            <a:r>
              <a:rPr lang="pl-PL" dirty="0" smtClean="0"/>
              <a:t>id;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Set</a:t>
            </a:r>
            <a:r>
              <a:rPr lang="pl-PL" dirty="0"/>
              <a:t>&lt;</a:t>
            </a:r>
            <a:r>
              <a:rPr lang="pl-PL" i="1" dirty="0" err="1"/>
              <a:t>Question</a:t>
            </a:r>
            <a:r>
              <a:rPr lang="pl-PL" dirty="0"/>
              <a:t>&gt; </a:t>
            </a:r>
            <a:r>
              <a:rPr lang="pl-PL" dirty="0" err="1" smtClean="0"/>
              <a:t>questionList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Set</a:t>
            </a:r>
            <a:r>
              <a:rPr lang="pl-PL" dirty="0"/>
              <a:t>&lt;</a:t>
            </a:r>
            <a:r>
              <a:rPr lang="pl-PL" i="1" dirty="0" err="1"/>
              <a:t>UserQuiz</a:t>
            </a:r>
            <a:r>
              <a:rPr lang="pl-PL" dirty="0"/>
              <a:t>&gt; </a:t>
            </a:r>
            <a:r>
              <a:rPr lang="pl-PL" dirty="0" err="1"/>
              <a:t>userQuizzes</a:t>
            </a:r>
            <a:r>
              <a:rPr lang="pl-PL" dirty="0" smtClean="0"/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815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Model </a:t>
            </a:r>
            <a:r>
              <a:rPr lang="pl-PL" i="1" dirty="0" err="1"/>
              <a:t>Question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i="1" dirty="0" err="1"/>
              <a:t>Long</a:t>
            </a:r>
            <a:r>
              <a:rPr lang="pl-PL" i="1" dirty="0"/>
              <a:t> </a:t>
            </a:r>
            <a:r>
              <a:rPr lang="pl-PL" dirty="0" smtClean="0"/>
              <a:t>id;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String </a:t>
            </a:r>
            <a:r>
              <a:rPr lang="pl-PL" dirty="0" err="1" smtClean="0"/>
              <a:t>category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err="1" smtClean="0"/>
              <a:t>int</a:t>
            </a:r>
            <a:r>
              <a:rPr lang="pl-PL" dirty="0" smtClean="0"/>
              <a:t> </a:t>
            </a:r>
            <a:r>
              <a:rPr lang="pl-PL" dirty="0" err="1"/>
              <a:t>difficulty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String </a:t>
            </a:r>
            <a:r>
              <a:rPr lang="pl-PL" dirty="0" err="1"/>
              <a:t>content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Quiz </a:t>
            </a:r>
            <a:r>
              <a:rPr lang="pl-PL" dirty="0" err="1"/>
              <a:t>quiz</a:t>
            </a:r>
            <a:r>
              <a:rPr lang="pl-PL" dirty="0" smtClean="0"/>
              <a:t>;</a:t>
            </a:r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Set</a:t>
            </a:r>
            <a:r>
              <a:rPr lang="pl-PL" dirty="0"/>
              <a:t>&lt;</a:t>
            </a:r>
            <a:r>
              <a:rPr lang="pl-PL" i="1" dirty="0" err="1"/>
              <a:t>Answer</a:t>
            </a:r>
            <a:r>
              <a:rPr lang="pl-PL" dirty="0"/>
              <a:t>&gt; </a:t>
            </a:r>
            <a:r>
              <a:rPr lang="pl-PL" dirty="0" err="1" smtClean="0"/>
              <a:t>answers</a:t>
            </a:r>
            <a:r>
              <a:rPr lang="pl-PL" dirty="0" smtClean="0"/>
              <a:t>;</a:t>
            </a:r>
            <a:endParaRPr lang="pl-PL" dirty="0"/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Set</a:t>
            </a:r>
            <a:r>
              <a:rPr lang="pl-PL" dirty="0"/>
              <a:t>&lt;</a:t>
            </a:r>
            <a:r>
              <a:rPr lang="pl-PL" i="1" dirty="0" err="1"/>
              <a:t>UserAnswer</a:t>
            </a:r>
            <a:r>
              <a:rPr lang="pl-PL" dirty="0"/>
              <a:t>&gt; </a:t>
            </a:r>
            <a:r>
              <a:rPr lang="pl-PL" dirty="0" err="1"/>
              <a:t>userAnswers</a:t>
            </a:r>
            <a:r>
              <a:rPr lang="pl-PL" dirty="0"/>
              <a:t>;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8771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Model </a:t>
            </a:r>
            <a:r>
              <a:rPr lang="pl-PL" i="1" dirty="0" err="1" smtClean="0"/>
              <a:t>Answer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private </a:t>
            </a:r>
            <a:r>
              <a:rPr lang="en-US" i="1" dirty="0"/>
              <a:t>Long </a:t>
            </a:r>
            <a:r>
              <a:rPr lang="en-US" dirty="0" smtClean="0"/>
              <a:t>id;</a:t>
            </a:r>
            <a:endParaRPr lang="pl-PL" dirty="0"/>
          </a:p>
          <a:p>
            <a:r>
              <a:rPr lang="en-US" dirty="0" smtClean="0"/>
              <a:t>private </a:t>
            </a:r>
            <a:r>
              <a:rPr lang="en-US" i="1" dirty="0"/>
              <a:t>String </a:t>
            </a:r>
            <a:r>
              <a:rPr lang="en-US" dirty="0" err="1"/>
              <a:t>answerContent</a:t>
            </a:r>
            <a:r>
              <a:rPr lang="en-US" dirty="0" smtClean="0"/>
              <a:t>;</a:t>
            </a:r>
            <a:endParaRPr lang="pl-PL" dirty="0"/>
          </a:p>
          <a:p>
            <a:r>
              <a:rPr lang="en-US" dirty="0" smtClean="0"/>
              <a:t>private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/>
              <a:t>correct</a:t>
            </a:r>
            <a:r>
              <a:rPr lang="en-US" dirty="0" smtClean="0"/>
              <a:t>;</a:t>
            </a:r>
            <a:endParaRPr lang="pl-PL" dirty="0" smtClean="0"/>
          </a:p>
          <a:p>
            <a:r>
              <a:rPr lang="en-US" dirty="0" smtClean="0"/>
              <a:t>private </a:t>
            </a:r>
            <a:r>
              <a:rPr lang="en-US" i="1" dirty="0"/>
              <a:t>String </a:t>
            </a:r>
            <a:r>
              <a:rPr lang="en-US" dirty="0"/>
              <a:t>reference</a:t>
            </a:r>
            <a:r>
              <a:rPr lang="en-US" dirty="0" smtClean="0"/>
              <a:t>;</a:t>
            </a:r>
            <a:endParaRPr lang="pl-PL" dirty="0"/>
          </a:p>
          <a:p>
            <a:r>
              <a:rPr lang="en-US" dirty="0" smtClean="0"/>
              <a:t>private </a:t>
            </a:r>
            <a:r>
              <a:rPr lang="en-US" i="1" dirty="0"/>
              <a:t>Question </a:t>
            </a:r>
            <a:r>
              <a:rPr lang="en-US" dirty="0" err="1" smtClean="0"/>
              <a:t>question</a:t>
            </a:r>
            <a:r>
              <a:rPr lang="en-US" dirty="0" smtClean="0"/>
              <a:t>;</a:t>
            </a:r>
            <a:endParaRPr lang="pl-PL" dirty="0"/>
          </a:p>
          <a:p>
            <a:r>
              <a:rPr lang="en-US" dirty="0" smtClean="0"/>
              <a:t>private </a:t>
            </a:r>
            <a:r>
              <a:rPr lang="en-US" i="1" dirty="0"/>
              <a:t>Set</a:t>
            </a:r>
            <a:r>
              <a:rPr lang="en-US" dirty="0"/>
              <a:t>&lt;</a:t>
            </a:r>
            <a:r>
              <a:rPr lang="en-US" i="1" dirty="0" err="1"/>
              <a:t>UserAnswer</a:t>
            </a:r>
            <a:r>
              <a:rPr lang="en-US" dirty="0"/>
              <a:t>&gt; </a:t>
            </a:r>
            <a:r>
              <a:rPr lang="en-US" dirty="0" err="1"/>
              <a:t>userAnswers</a:t>
            </a:r>
            <a:r>
              <a:rPr lang="en-US" dirty="0"/>
              <a:t>;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6898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Model </a:t>
            </a:r>
            <a:r>
              <a:rPr lang="pl-PL" i="1" dirty="0" err="1" smtClean="0"/>
              <a:t>UserQuiz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i="1" dirty="0" err="1"/>
              <a:t>Long</a:t>
            </a:r>
            <a:r>
              <a:rPr lang="pl-PL" i="1" dirty="0"/>
              <a:t> </a:t>
            </a:r>
            <a:r>
              <a:rPr lang="pl-PL" dirty="0" smtClean="0"/>
              <a:t>id;</a:t>
            </a:r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 err="1"/>
              <a:t>LocalDateTime</a:t>
            </a:r>
            <a:r>
              <a:rPr lang="pl-PL" i="1" dirty="0"/>
              <a:t> </a:t>
            </a:r>
            <a:r>
              <a:rPr lang="pl-PL" dirty="0" err="1" smtClean="0"/>
              <a:t>quizStartDateTime</a:t>
            </a:r>
            <a:r>
              <a:rPr lang="pl-PL" dirty="0" smtClean="0"/>
              <a:t>;</a:t>
            </a:r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 err="1"/>
              <a:t>Account</a:t>
            </a:r>
            <a:r>
              <a:rPr lang="pl-PL" i="1" dirty="0"/>
              <a:t> </a:t>
            </a:r>
            <a:r>
              <a:rPr lang="pl-PL" dirty="0" err="1"/>
              <a:t>account</a:t>
            </a:r>
            <a:r>
              <a:rPr lang="pl-PL" dirty="0" smtClean="0"/>
              <a:t>;</a:t>
            </a:r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Quiz </a:t>
            </a:r>
            <a:r>
              <a:rPr lang="pl-PL" dirty="0" err="1"/>
              <a:t>quiz</a:t>
            </a:r>
            <a:r>
              <a:rPr lang="pl-PL" dirty="0" smtClean="0"/>
              <a:t>;</a:t>
            </a:r>
          </a:p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i="1" dirty="0"/>
              <a:t>Set</a:t>
            </a:r>
            <a:r>
              <a:rPr lang="pl-PL" dirty="0"/>
              <a:t>&lt;</a:t>
            </a:r>
            <a:r>
              <a:rPr lang="pl-PL" i="1" dirty="0" err="1"/>
              <a:t>UserAnswer</a:t>
            </a:r>
            <a:r>
              <a:rPr lang="pl-PL" dirty="0"/>
              <a:t>&gt; </a:t>
            </a:r>
            <a:r>
              <a:rPr lang="pl-PL" dirty="0" err="1"/>
              <a:t>userAnswers</a:t>
            </a:r>
            <a:r>
              <a:rPr lang="pl-PL" dirty="0"/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799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Model </a:t>
            </a:r>
            <a:r>
              <a:rPr lang="pl-PL" i="1" dirty="0" err="1" smtClean="0"/>
              <a:t>UserAnswer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private </a:t>
            </a:r>
            <a:r>
              <a:rPr lang="en-US" i="1" dirty="0"/>
              <a:t>Long </a:t>
            </a:r>
            <a:r>
              <a:rPr lang="en-US" dirty="0" smtClean="0"/>
              <a:t>id;</a:t>
            </a:r>
            <a:endParaRPr lang="pl-PL" dirty="0"/>
          </a:p>
          <a:p>
            <a:r>
              <a:rPr lang="en-US" dirty="0" smtClean="0"/>
              <a:t>private </a:t>
            </a:r>
            <a:r>
              <a:rPr lang="en-US" i="1" dirty="0"/>
              <a:t>Question </a:t>
            </a:r>
            <a:r>
              <a:rPr lang="en-US" dirty="0" err="1" smtClean="0"/>
              <a:t>question</a:t>
            </a:r>
            <a:r>
              <a:rPr lang="en-US" dirty="0" smtClean="0"/>
              <a:t>;</a:t>
            </a:r>
            <a:endParaRPr lang="pl-PL" dirty="0"/>
          </a:p>
          <a:p>
            <a:r>
              <a:rPr lang="en-US" dirty="0" smtClean="0"/>
              <a:t>private </a:t>
            </a:r>
            <a:r>
              <a:rPr lang="en-US" i="1" dirty="0"/>
              <a:t>Answer </a:t>
            </a:r>
            <a:r>
              <a:rPr lang="en-US" dirty="0" err="1" smtClean="0"/>
              <a:t>answer</a:t>
            </a:r>
            <a:r>
              <a:rPr lang="en-US" dirty="0" smtClean="0"/>
              <a:t>;</a:t>
            </a:r>
            <a:endParaRPr lang="pl-PL" dirty="0"/>
          </a:p>
          <a:p>
            <a:r>
              <a:rPr lang="en-US" dirty="0" smtClean="0"/>
              <a:t>private </a:t>
            </a:r>
            <a:r>
              <a:rPr lang="en-US" i="1" dirty="0" err="1"/>
              <a:t>UserQuiz</a:t>
            </a:r>
            <a:r>
              <a:rPr lang="en-US" i="1" dirty="0"/>
              <a:t> </a:t>
            </a:r>
            <a:r>
              <a:rPr lang="en-US" dirty="0" err="1"/>
              <a:t>userQuiz</a:t>
            </a:r>
            <a:r>
              <a:rPr lang="en-US" dirty="0"/>
              <a:t>;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9542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NAV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7956376" y="9432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LOGIN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107504" y="94320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619672" y="1268760"/>
            <a:ext cx="5904656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LOGO/PICTURE/STATISTICS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FOOTER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619672" y="4149080"/>
            <a:ext cx="590465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START QUIZ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7139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514</Words>
  <Application>Microsoft Office PowerPoint</Application>
  <PresentationFormat>Pokaz na ekranie (4:3)</PresentationFormat>
  <Paragraphs>220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Motyw pakietu Office</vt:lpstr>
      <vt:lpstr>bquizgame Autor: Karol Skolasiński</vt:lpstr>
      <vt:lpstr>Model Account</vt:lpstr>
      <vt:lpstr>Model AccountRole </vt:lpstr>
      <vt:lpstr>Model Quiz</vt:lpstr>
      <vt:lpstr>Model Question</vt:lpstr>
      <vt:lpstr>Model Answer</vt:lpstr>
      <vt:lpstr>Model UserQuiz</vt:lpstr>
      <vt:lpstr>Model UserAnswer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Karol Skolasiński</dc:creator>
  <cp:lastModifiedBy>Karol Skolasiński</cp:lastModifiedBy>
  <cp:revision>54</cp:revision>
  <dcterms:created xsi:type="dcterms:W3CDTF">2019-10-20T12:33:30Z</dcterms:created>
  <dcterms:modified xsi:type="dcterms:W3CDTF">2019-10-27T07:30:45Z</dcterms:modified>
</cp:coreProperties>
</file>