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91BF4D-DD96-229A-0FB5-BE99825E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121E4D-D0AB-05DF-576B-7385104A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C65B1A-89C6-90D2-25AC-7045DF07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6161BB-02F4-4EDD-27C3-3C9A0044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3999F9-E85B-93D8-3878-75A8DF5C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8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E8467-686A-C085-FEF0-C2559A5E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DA58A87-87B3-629C-9A7A-FABF007D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627CC5-F928-7FDB-E401-E19BA9FE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03DE3D-F2F8-D52C-5E33-4A38F800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A9253A-FDB6-55D8-184B-F9C93CF3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909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FD98F6D-F229-5D5E-54DA-B2A82AAC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970A9D-39A8-4196-C0BF-5A44D184C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EE4446-1923-C2CC-03F3-DD357B28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8D855D-9124-279C-4C2E-3CC5576B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100777-3C27-37EE-46B8-54F519D5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911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48320D-CFDB-636E-AF10-F9CC1BA6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117488-99C8-3986-66F9-9CDDC3E7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E250A1-AC99-0968-05BC-1605307D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7D3212-D03A-89D4-BFB7-F880FC4C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8B8D0E-230F-1AEB-0FF4-4F06F76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02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FB173C-13A8-9BF4-83E3-08C64632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729308-26DE-3E92-7E05-E49DCFC2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4B48AD-0FA8-24AD-03F5-A8A470E6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3268CF-E895-DD39-4DAC-F81BF931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C14E85-62E8-2AFE-D305-CE47EF7E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89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9D7A82-73B0-5CE1-00D0-603729F5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39F12F-A179-8311-BCA3-4AA69B0F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01198F4-4D65-755C-1E5A-FEFCF48E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C098A3-F4FB-EC1C-D323-3BF40EDC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A60082C-F28E-0396-6EF1-57BCAC82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42AC163-7215-FF91-BC0F-A0ABD98A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519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211EF4-74D2-2F5F-794D-05CE753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EBCA72-AA89-9F70-FA7A-53DE4291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E8CECD-2BC1-5463-8E36-D472F0D53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21B6E8C-C30E-730E-0B03-1648C640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38903F9-AAC4-CC36-ACE2-B4DD0CCBB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D8E0F2-9F3E-19E7-2D08-C94DE4F7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740D8BC-9887-517F-B1AE-E40D968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2915B8D-7EA8-8CAE-3CD4-CCCEF81F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9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DED399-EFDD-2F41-69F0-B2C7ABD5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4DA0DE-DAFF-424A-1156-E772E2F5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E1C3F9-F080-62E8-EB2D-A1079127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9D00143-5F1F-DF43-819F-272097FB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47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1095795-C625-00F8-3115-BFA97318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FD05870-3149-6E72-58E0-FDD548CB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7C7704-F199-9D39-23C4-2021E4B6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046100-914C-56D5-BE05-4E317907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2ED49A-8750-C0CD-B124-44D3E659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7DCCEE-AB9A-E99B-1E5D-F3EE84C2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7FCBCE-B9E1-C42C-E211-671D3384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C02C6A4-E09E-F5DD-F1EC-0238E783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27F7CE-ADF4-284A-09B6-C8A1383E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8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1272B-2D0B-B038-D140-AC2D4B95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CE7B89-04D8-EEF1-B8B7-C5B51619A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0B5E7E-F442-8A8D-587E-E6D1DD334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47C5428-C916-5115-051A-F7326FA2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319E6B-2CD9-7082-F2FF-1A8E881D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145C334-D445-11F7-C3C7-11531C5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13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B0E8F13-A4D7-5EFC-9FB8-3B7444E9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037D61-2BDB-2413-0DE1-67812014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4DB0B6-3626-C87B-9332-0033E0E8B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3E21-BC0F-4E59-954C-017615B89910}" type="datetimeFigureOut">
              <a:rPr lang="pl-PL" smtClean="0"/>
              <a:t>26.08.2025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492571-9187-1197-4456-71B0B5578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D1B3CA-00FC-59FD-AF69-1246BDFF9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D13C-0E25-45C9-A83D-29B134A913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45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E53AC4-213A-1158-125B-9C384D62F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Linux jako alternatywa do Windows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0732D3-D818-03D2-9B82-868209944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7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3B38DA-3E52-342D-D35A-96DB7F5C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4A63FE-88FE-4788-6044-8E465555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33075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Panoramiczny</PresentationFormat>
  <Paragraphs>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Linux jako alternatywa do Windows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karol</dc:creator>
  <cp:lastModifiedBy>karol</cp:lastModifiedBy>
  <cp:revision>2</cp:revision>
  <dcterms:created xsi:type="dcterms:W3CDTF">2025-08-26T06:49:44Z</dcterms:created>
  <dcterms:modified xsi:type="dcterms:W3CDTF">2025-08-26T06:50:14Z</dcterms:modified>
</cp:coreProperties>
</file>