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271478-DBC0-1EB9-940F-61C9CD720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51915EA-3C06-B9B7-66CA-08B5594BE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0A02EFE-7118-4D5D-7613-90663FD46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8C3133F-C5AD-9F7C-C1B2-2251D741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C947FC66-798D-7420-5269-50351D2A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30741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0EDA89C-FD9F-7025-CE89-936AD2EB0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9A1CEB-CDDF-7A35-16B6-76C1DC83BD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1E0A787-CD6B-444A-420E-546EA1F19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73E032D-A5E5-0EB0-C551-42C80941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13978DE-3D1F-E66A-D44F-1C061B747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06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34B6B4FF-9A20-CABD-4B8A-D6DC1A093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5BFD4F3-6428-8F34-2B70-0EEAACDF2B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362981B-8043-ABB2-8E70-E8900227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FC90C14-58B6-CA9C-B42A-30269BCA8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2E15197-D111-70C2-F78B-1291EEB10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3733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FAA8E85-A475-6702-3491-376E29E28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0CBA1E2-4299-33D8-8395-5685982BF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E0E0250-58D7-60E8-80D3-0D0F89AAF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25A52BD-0181-2A11-5093-8E956D733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8DC774E-ED9F-50F6-BD6E-517B6E99F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3394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2AD3D2-7EF9-E711-1798-8803474FC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41B2964-9CAA-E0FD-BB90-6C66A7051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577FB73A-0E45-BAB4-9CB1-08FAB051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03F99DB-6647-180C-DE4D-D84D9FB9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C9E4B9-C0E6-B470-8F12-8A221CC4F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94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EA933A-0CDD-B178-4FC0-037305861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8391151-ECBE-82C3-0FDE-848CD5DDA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6A526A9-5D6E-FC85-34F4-EB4EE773D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0A0F92D-6A55-B2A2-D09A-9BE9D89B0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4E41B91-E6C1-87AC-A702-4535A7CAA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2148E2A0-690C-F516-A62B-523F2210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9193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574331C-A8A8-3194-E362-375BC6447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DE53AD95-A2DA-32FA-24CA-22134B732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2E30993-8199-981C-5E68-D7B8A3B35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F3EF0572-20D1-DC7F-205C-3C2BC1756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679AF05-4642-32E3-651D-6EF77AB33B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8CA979E-A869-1821-4678-2BDE5301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210EC69-E346-933A-3FB8-8BBDE6E29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93F451E-0A9E-275D-08F3-D9B94162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3318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A80E46-2D9A-EB89-B7C8-38D020C0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5BA80EC-A391-C574-674A-E4797E4A1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A66D5EA7-5552-BA88-B391-934E5D75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CAAA585-1FCB-1ED8-E313-CED84CA99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22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661C58B7-AB90-D461-FCD5-D49A6E77F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0F0BC89F-F691-CEFB-36A5-714E2576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4F5290C-2FF6-2731-BB1F-E34A5C7E2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945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368365-D231-BBBE-F000-EB1092793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9352362-6288-F287-B744-2E639DA4F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9A7EE81D-5CCD-4AA3-AFAD-61F1A029F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E80F770-7046-F3E2-FC21-9A1A945EF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AC07B383-17F8-F222-200D-4FE5600E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4763AF96-BCDE-626F-9A51-6079850AA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80947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D8E13A3-BB16-073E-A51D-AD0D7D00A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5E06713-C6ED-FCE1-59B6-7EEA410B6C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4CCB7BEE-1C05-3843-E6D5-E9220453E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F104EB4-F2BB-A93A-AEB3-7F56B65FD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1509EF39-0720-C49C-9C12-6A36FBB82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0EE65FD9-C857-7342-D327-8DDEB514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4386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A67480E-5847-F49A-FFB0-DEDC6431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95DEE6E-E66B-9751-8F48-7BA0F1B55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92FD673-95C9-2F41-BB26-CB0C0E818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C9778-41DB-4B7F-8E7D-AA032ECA2B05}" type="datetimeFigureOut">
              <a:rPr lang="pl-PL" smtClean="0"/>
              <a:t>25.08.2025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1E7E0E7-7266-1E8D-F085-D463948E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9555223-087E-8D33-ED6D-61DA201B4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E5199-69C2-4594-B1D3-B9FFB71FBB0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12956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018C2C4-9485-35BD-7C96-1829AD5CAA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Nośniki danych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21B865A-B346-8A67-ACA0-5267B08D96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3638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CC6D80E-13DC-7CB4-5271-DAA889AB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Kopie zapasowe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F6D509A-B74B-2338-A12C-2906E315F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0879802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</Words>
  <Application>Microsoft Office PowerPoint</Application>
  <PresentationFormat>Panoramiczny</PresentationFormat>
  <Paragraphs>2</Paragraphs>
  <Slides>2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Motyw pakietu Office</vt:lpstr>
      <vt:lpstr>Nośniki danych</vt:lpstr>
      <vt:lpstr>Kopie zapasowe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karol</dc:creator>
  <cp:lastModifiedBy>karol</cp:lastModifiedBy>
  <cp:revision>1</cp:revision>
  <dcterms:created xsi:type="dcterms:W3CDTF">2025-08-25T18:23:28Z</dcterms:created>
  <dcterms:modified xsi:type="dcterms:W3CDTF">2025-08-25T19:03:49Z</dcterms:modified>
</cp:coreProperties>
</file>