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81" r:id="rId4"/>
    <p:sldId id="282" r:id="rId5"/>
    <p:sldId id="283" r:id="rId6"/>
    <p:sldId id="284" r:id="rId7"/>
    <p:sldId id="262" r:id="rId8"/>
    <p:sldId id="287" r:id="rId9"/>
    <p:sldId id="267" r:id="rId10"/>
    <p:sldId id="270" r:id="rId11"/>
    <p:sldId id="269" r:id="rId12"/>
    <p:sldId id="286" r:id="rId13"/>
    <p:sldId id="277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79CC93D-E52E-4D84-901B-11D7331DD495}">
          <p14:sldIdLst>
            <p14:sldId id="259"/>
          </p14:sldIdLst>
        </p14:section>
        <p14:section name="Zarys i cele" id="{ABA716BF-3A5C-4ADB-94C9-CFEF84EBA240}">
          <p14:sldIdLst>
            <p14:sldId id="261"/>
            <p14:sldId id="281"/>
            <p14:sldId id="282"/>
            <p14:sldId id="283"/>
            <p14:sldId id="284"/>
            <p14:sldId id="262"/>
            <p14:sldId id="287"/>
            <p14:sldId id="267"/>
          </p14:sldIdLst>
        </p14:section>
        <p14:section name="Temat 1" id="{6D9936A3-3945-4757-BC8B-B5C252D8E036}">
          <p14:sldIdLst>
            <p14:sldId id="270"/>
            <p14:sldId id="269"/>
            <p14:sldId id="286"/>
          </p14:sldIdLst>
        </p14:section>
        <p14:section name="Przykładowe slajdy z elementami wizualnymi" id="{BAB3A466-96C9-4230-9978-795378D75699}">
          <p14:sldIdLst/>
        </p14:section>
        <p14:section name="Analiza przypadku" id="{8C0305C9-B152-4FBA-A789-FE1976D53990}">
          <p14:sldIdLst/>
        </p14:section>
        <p14:section name="Wnioski i podsumowanie" id="{790CEF5B-569A-4C2F-BED5-750B08C0E5AD}">
          <p14:sldIdLst>
            <p14:sldId id="277"/>
          </p14:sldIdLst>
        </p14:section>
        <p14:section name="Dodat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F6F"/>
    <a:srgbClr val="6600FF"/>
    <a:srgbClr val="66FF33"/>
    <a:srgbClr val="00CCFF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>
        <p:scale>
          <a:sx n="100" d="100"/>
          <a:sy n="100" d="100"/>
        </p:scale>
        <p:origin x="-121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CFD33-C132-4065-BDE8-EFD5238DF8B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6E5C6-4356-4EF0-9E9C-712AB10ADD17}">
      <dgm:prSet phldrT="[Tekst]"/>
      <dgm:spPr/>
      <dgm:t>
        <a:bodyPr/>
        <a:lstStyle/>
        <a:p>
          <a:r>
            <a:rPr lang="pl-PL" dirty="0" smtClean="0"/>
            <a:t>Logowanie</a:t>
          </a:r>
          <a:endParaRPr lang="en-US" dirty="0"/>
        </a:p>
      </dgm:t>
    </dgm:pt>
    <dgm:pt modelId="{B8A2317A-A8F9-4A6E-9D96-84965FAC291C}" type="parTrans" cxnId="{983D9C19-9EE1-4FBB-AC37-2928B95D11F7}">
      <dgm:prSet/>
      <dgm:spPr/>
      <dgm:t>
        <a:bodyPr/>
        <a:lstStyle/>
        <a:p>
          <a:endParaRPr lang="en-US"/>
        </a:p>
      </dgm:t>
    </dgm:pt>
    <dgm:pt modelId="{A807B7BA-64D5-4DE0-93F9-C02ED8FC6C7F}" type="sibTrans" cxnId="{983D9C19-9EE1-4FBB-AC37-2928B95D11F7}">
      <dgm:prSet/>
      <dgm:spPr/>
      <dgm:t>
        <a:bodyPr/>
        <a:lstStyle/>
        <a:p>
          <a:endParaRPr lang="en-US"/>
        </a:p>
      </dgm:t>
    </dgm:pt>
    <dgm:pt modelId="{FE964858-5F17-4C1C-850D-77C5066896FE}">
      <dgm:prSet phldrT="[Tekst]"/>
      <dgm:spPr/>
      <dgm:t>
        <a:bodyPr/>
        <a:lstStyle/>
        <a:p>
          <a:r>
            <a:rPr lang="pl-PL" dirty="0" smtClean="0"/>
            <a:t>Pomiar czasu</a:t>
          </a:r>
        </a:p>
      </dgm:t>
    </dgm:pt>
    <dgm:pt modelId="{9BECFD87-339E-4128-803F-92E998F85BF6}" type="parTrans" cxnId="{33FDD5AA-31E4-44AC-96AB-CA1D46C3B298}">
      <dgm:prSet/>
      <dgm:spPr/>
      <dgm:t>
        <a:bodyPr/>
        <a:lstStyle/>
        <a:p>
          <a:endParaRPr lang="en-US"/>
        </a:p>
      </dgm:t>
    </dgm:pt>
    <dgm:pt modelId="{E68ECF9B-D901-4057-A007-01B5FEF69E36}" type="sibTrans" cxnId="{33FDD5AA-31E4-44AC-96AB-CA1D46C3B298}">
      <dgm:prSet/>
      <dgm:spPr/>
      <dgm:t>
        <a:bodyPr/>
        <a:lstStyle/>
        <a:p>
          <a:endParaRPr lang="en-US"/>
        </a:p>
      </dgm:t>
    </dgm:pt>
    <dgm:pt modelId="{45225246-5E74-4A8D-BA73-2B05957B5E1C}">
      <dgm:prSet phldrT="[Tekst]"/>
      <dgm:spPr/>
      <dgm:t>
        <a:bodyPr/>
        <a:lstStyle/>
        <a:p>
          <a:r>
            <a:rPr lang="pl-PL" dirty="0" err="1" smtClean="0"/>
            <a:t>Try</a:t>
          </a:r>
          <a:r>
            <a:rPr lang="pl-PL" dirty="0" smtClean="0"/>
            <a:t>/</a:t>
          </a:r>
          <a:r>
            <a:rPr lang="pl-PL" dirty="0" err="1" smtClean="0"/>
            <a:t>Catch</a:t>
          </a:r>
          <a:endParaRPr lang="en-US" dirty="0"/>
        </a:p>
      </dgm:t>
    </dgm:pt>
    <dgm:pt modelId="{666E5F21-8B12-4533-B34B-2392E6F113AF}" type="parTrans" cxnId="{B62AB7A9-6045-4ACD-80AC-83E96A7D2DFA}">
      <dgm:prSet/>
      <dgm:spPr/>
      <dgm:t>
        <a:bodyPr/>
        <a:lstStyle/>
        <a:p>
          <a:endParaRPr lang="en-US"/>
        </a:p>
      </dgm:t>
    </dgm:pt>
    <dgm:pt modelId="{9B0BBA43-E0D8-45D5-BFDA-EBAF5BD89A41}" type="sibTrans" cxnId="{B62AB7A9-6045-4ACD-80AC-83E96A7D2DFA}">
      <dgm:prSet/>
      <dgm:spPr/>
      <dgm:t>
        <a:bodyPr/>
        <a:lstStyle/>
        <a:p>
          <a:endParaRPr lang="en-US"/>
        </a:p>
      </dgm:t>
    </dgm:pt>
    <dgm:pt modelId="{2423D00A-54B6-4B29-ACAF-F2B3B2E3AED4}">
      <dgm:prSet/>
      <dgm:spPr/>
      <dgm:t>
        <a:bodyPr/>
        <a:lstStyle/>
        <a:p>
          <a:r>
            <a:rPr lang="pl-PL" dirty="0" smtClean="0"/>
            <a:t>Uprawnienia</a:t>
          </a:r>
          <a:endParaRPr lang="en-US" dirty="0"/>
        </a:p>
      </dgm:t>
    </dgm:pt>
    <dgm:pt modelId="{544643F1-696F-4BAF-BDEF-130F066CE7E8}" type="parTrans" cxnId="{F35AA739-677D-4AF1-B0E1-467457D6A4B2}">
      <dgm:prSet/>
      <dgm:spPr/>
      <dgm:t>
        <a:bodyPr/>
        <a:lstStyle/>
        <a:p>
          <a:endParaRPr lang="en-US"/>
        </a:p>
      </dgm:t>
    </dgm:pt>
    <dgm:pt modelId="{BC2669AB-0159-4A31-AF04-AEBB69AE5298}" type="sibTrans" cxnId="{F35AA739-677D-4AF1-B0E1-467457D6A4B2}">
      <dgm:prSet/>
      <dgm:spPr/>
      <dgm:t>
        <a:bodyPr/>
        <a:lstStyle/>
        <a:p>
          <a:endParaRPr lang="en-US"/>
        </a:p>
      </dgm:t>
    </dgm:pt>
    <dgm:pt modelId="{AF7AB230-8BCB-4D93-BB8D-B3F4F95F7B5A}">
      <dgm:prSet/>
      <dgm:spPr/>
      <dgm:t>
        <a:bodyPr/>
        <a:lstStyle/>
        <a:p>
          <a:r>
            <a:rPr lang="pl-PL" dirty="0" smtClean="0"/>
            <a:t>Właściwa </a:t>
          </a:r>
        </a:p>
        <a:p>
          <a:r>
            <a:rPr lang="pl-PL" dirty="0" smtClean="0"/>
            <a:t>logika</a:t>
          </a:r>
          <a:endParaRPr lang="en-US" dirty="0"/>
        </a:p>
      </dgm:t>
    </dgm:pt>
    <dgm:pt modelId="{8FE9296B-E14F-49FB-9660-0B8CFD201BCF}" type="parTrans" cxnId="{C2BD1567-5DAC-4E23-A591-6A3A76A55C3D}">
      <dgm:prSet/>
      <dgm:spPr/>
      <dgm:t>
        <a:bodyPr/>
        <a:lstStyle/>
        <a:p>
          <a:endParaRPr lang="en-US"/>
        </a:p>
      </dgm:t>
    </dgm:pt>
    <dgm:pt modelId="{7CB565D1-8BDE-4F77-B6E8-0EE665AD1354}" type="sibTrans" cxnId="{C2BD1567-5DAC-4E23-A591-6A3A76A55C3D}">
      <dgm:prSet/>
      <dgm:spPr/>
      <dgm:t>
        <a:bodyPr/>
        <a:lstStyle/>
        <a:p>
          <a:endParaRPr lang="en-US"/>
        </a:p>
      </dgm:t>
    </dgm:pt>
    <dgm:pt modelId="{6356152D-F77E-411F-81FB-A8C440C0D4C9}">
      <dgm:prSet/>
      <dgm:spPr/>
      <dgm:t>
        <a:bodyPr/>
        <a:lstStyle/>
        <a:p>
          <a:endParaRPr lang="en-US"/>
        </a:p>
      </dgm:t>
    </dgm:pt>
    <dgm:pt modelId="{04810516-E071-4938-A150-3375BA248544}" type="parTrans" cxnId="{E07EAFE3-A5F5-459B-9E40-CEDAFD45BC13}">
      <dgm:prSet/>
      <dgm:spPr/>
      <dgm:t>
        <a:bodyPr/>
        <a:lstStyle/>
        <a:p>
          <a:endParaRPr lang="en-US"/>
        </a:p>
      </dgm:t>
    </dgm:pt>
    <dgm:pt modelId="{E49F8F56-49A6-415E-B06C-B2DA26856230}" type="sibTrans" cxnId="{E07EAFE3-A5F5-459B-9E40-CEDAFD45BC13}">
      <dgm:prSet/>
      <dgm:spPr/>
      <dgm:t>
        <a:bodyPr/>
        <a:lstStyle/>
        <a:p>
          <a:endParaRPr lang="en-US"/>
        </a:p>
      </dgm:t>
    </dgm:pt>
    <dgm:pt modelId="{E5FFD3D9-BE97-44A9-898C-5238AEA3909E}" type="pres">
      <dgm:prSet presAssocID="{22FCFD33-C132-4065-BDE8-EFD5238DF8B5}" presName="rootnode" presStyleCnt="0">
        <dgm:presLayoutVars>
          <dgm:chMax/>
          <dgm:chPref/>
          <dgm:dir/>
          <dgm:animLvl val="lvl"/>
        </dgm:presLayoutVars>
      </dgm:prSet>
      <dgm:spPr/>
    </dgm:pt>
    <dgm:pt modelId="{AE94F16B-12A1-49F8-815E-F91F6F190C2A}" type="pres">
      <dgm:prSet presAssocID="{88F6E5C6-4356-4EF0-9E9C-712AB10ADD17}" presName="composite" presStyleCnt="0"/>
      <dgm:spPr/>
    </dgm:pt>
    <dgm:pt modelId="{A9B24EDB-08D6-47B2-93AE-3B258861DCD8}" type="pres">
      <dgm:prSet presAssocID="{88F6E5C6-4356-4EF0-9E9C-712AB10ADD17}" presName="bentUpArrow1" presStyleLbl="alignImgPlace1" presStyleIdx="0" presStyleCnt="4"/>
      <dgm:spPr/>
    </dgm:pt>
    <dgm:pt modelId="{93101C18-6AA0-4E6D-9DA4-A8BE990B19DB}" type="pres">
      <dgm:prSet presAssocID="{88F6E5C6-4356-4EF0-9E9C-712AB10ADD17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6F6A56DE-8947-46F4-AF52-BAACF6F39A7F}" type="pres">
      <dgm:prSet presAssocID="{88F6E5C6-4356-4EF0-9E9C-712AB10ADD17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800DB-B1DA-4E9B-A112-5EC06158137D}" type="pres">
      <dgm:prSet presAssocID="{A807B7BA-64D5-4DE0-93F9-C02ED8FC6C7F}" presName="sibTrans" presStyleCnt="0"/>
      <dgm:spPr/>
    </dgm:pt>
    <dgm:pt modelId="{F298D431-A9A8-43D1-98B9-40E9C76F418B}" type="pres">
      <dgm:prSet presAssocID="{FE964858-5F17-4C1C-850D-77C5066896FE}" presName="composite" presStyleCnt="0"/>
      <dgm:spPr/>
    </dgm:pt>
    <dgm:pt modelId="{50FD4190-2286-428C-A01A-C95D72967328}" type="pres">
      <dgm:prSet presAssocID="{FE964858-5F17-4C1C-850D-77C5066896FE}" presName="bentUpArrow1" presStyleLbl="alignImgPlace1" presStyleIdx="1" presStyleCnt="4"/>
      <dgm:spPr/>
    </dgm:pt>
    <dgm:pt modelId="{7A81EEB7-E5B0-4DBC-9D9E-93EED6FCC28D}" type="pres">
      <dgm:prSet presAssocID="{FE964858-5F17-4C1C-850D-77C5066896FE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4731E-E92E-47BD-A6F5-E3733F0E8C70}" type="pres">
      <dgm:prSet presAssocID="{FE964858-5F17-4C1C-850D-77C5066896F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4BF8B-6FB0-4E45-8276-A01CD0F87683}" type="pres">
      <dgm:prSet presAssocID="{E68ECF9B-D901-4057-A007-01B5FEF69E36}" presName="sibTrans" presStyleCnt="0"/>
      <dgm:spPr/>
    </dgm:pt>
    <dgm:pt modelId="{851784BC-B718-42DC-9E92-51D22513BDD5}" type="pres">
      <dgm:prSet presAssocID="{45225246-5E74-4A8D-BA73-2B05957B5E1C}" presName="composite" presStyleCnt="0"/>
      <dgm:spPr/>
    </dgm:pt>
    <dgm:pt modelId="{46CC4215-801F-42B8-8A24-FEFD7286D312}" type="pres">
      <dgm:prSet presAssocID="{45225246-5E74-4A8D-BA73-2B05957B5E1C}" presName="bentUpArrow1" presStyleLbl="alignImgPlace1" presStyleIdx="2" presStyleCnt="4"/>
      <dgm:spPr/>
    </dgm:pt>
    <dgm:pt modelId="{43EEA83A-5F70-4176-A8F3-27DAABA85411}" type="pres">
      <dgm:prSet presAssocID="{45225246-5E74-4A8D-BA73-2B05957B5E1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55A2BFE-9C58-4A3A-84F9-CA83E546BA60}" type="pres">
      <dgm:prSet presAssocID="{45225246-5E74-4A8D-BA73-2B05957B5E1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53145-7B42-4D7D-BC07-A5E352A585A5}" type="pres">
      <dgm:prSet presAssocID="{9B0BBA43-E0D8-45D5-BFDA-EBAF5BD89A41}" presName="sibTrans" presStyleCnt="0"/>
      <dgm:spPr/>
    </dgm:pt>
    <dgm:pt modelId="{A9D4495C-07F6-443A-8DBF-0829CB3A8DA0}" type="pres">
      <dgm:prSet presAssocID="{2423D00A-54B6-4B29-ACAF-F2B3B2E3AED4}" presName="composite" presStyleCnt="0"/>
      <dgm:spPr/>
    </dgm:pt>
    <dgm:pt modelId="{6DABDC0A-085F-4F2F-A24A-E512A780619D}" type="pres">
      <dgm:prSet presAssocID="{2423D00A-54B6-4B29-ACAF-F2B3B2E3AED4}" presName="bentUpArrow1" presStyleLbl="alignImgPlace1" presStyleIdx="3" presStyleCnt="4"/>
      <dgm:spPr/>
    </dgm:pt>
    <dgm:pt modelId="{C46EA3F9-764C-45EA-A916-853FE3141FDC}" type="pres">
      <dgm:prSet presAssocID="{2423D00A-54B6-4B29-ACAF-F2B3B2E3AED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C8D98-5B9A-4026-BAB9-CC7E112EAFBC}" type="pres">
      <dgm:prSet presAssocID="{2423D00A-54B6-4B29-ACAF-F2B3B2E3AED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50D0D65-70A6-4BC1-BC35-EFEEFEBFC3F4}" type="pres">
      <dgm:prSet presAssocID="{BC2669AB-0159-4A31-AF04-AEBB69AE5298}" presName="sibTrans" presStyleCnt="0"/>
      <dgm:spPr/>
    </dgm:pt>
    <dgm:pt modelId="{EB42C0ED-D10C-4E0F-ACAA-C9629D4540AF}" type="pres">
      <dgm:prSet presAssocID="{AF7AB230-8BCB-4D93-BB8D-B3F4F95F7B5A}" presName="composite" presStyleCnt="0"/>
      <dgm:spPr/>
    </dgm:pt>
    <dgm:pt modelId="{BB01DB4A-A96D-4EE7-AB7A-F09620490CE5}" type="pres">
      <dgm:prSet presAssocID="{AF7AB230-8BCB-4D93-BB8D-B3F4F95F7B5A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5AA739-677D-4AF1-B0E1-467457D6A4B2}" srcId="{22FCFD33-C132-4065-BDE8-EFD5238DF8B5}" destId="{2423D00A-54B6-4B29-ACAF-F2B3B2E3AED4}" srcOrd="3" destOrd="0" parTransId="{544643F1-696F-4BAF-BDEF-130F066CE7E8}" sibTransId="{BC2669AB-0159-4A31-AF04-AEBB69AE5298}"/>
    <dgm:cxn modelId="{0CB6AEAA-E008-48C0-A357-4E8F4AD7575F}" type="presOf" srcId="{FE964858-5F17-4C1C-850D-77C5066896FE}" destId="{7A81EEB7-E5B0-4DBC-9D9E-93EED6FCC28D}" srcOrd="0" destOrd="0" presId="urn:microsoft.com/office/officeart/2005/8/layout/StepDownProcess"/>
    <dgm:cxn modelId="{12892A1E-D5B1-410C-97F4-93A4F1EF7621}" type="presOf" srcId="{88F6E5C6-4356-4EF0-9E9C-712AB10ADD17}" destId="{93101C18-6AA0-4E6D-9DA4-A8BE990B19DB}" srcOrd="0" destOrd="0" presId="urn:microsoft.com/office/officeart/2005/8/layout/StepDownProcess"/>
    <dgm:cxn modelId="{E07EAFE3-A5F5-459B-9E40-CEDAFD45BC13}" srcId="{2423D00A-54B6-4B29-ACAF-F2B3B2E3AED4}" destId="{6356152D-F77E-411F-81FB-A8C440C0D4C9}" srcOrd="0" destOrd="0" parTransId="{04810516-E071-4938-A150-3375BA248544}" sibTransId="{E49F8F56-49A6-415E-B06C-B2DA26856230}"/>
    <dgm:cxn modelId="{983D9C19-9EE1-4FBB-AC37-2928B95D11F7}" srcId="{22FCFD33-C132-4065-BDE8-EFD5238DF8B5}" destId="{88F6E5C6-4356-4EF0-9E9C-712AB10ADD17}" srcOrd="0" destOrd="0" parTransId="{B8A2317A-A8F9-4A6E-9D96-84965FAC291C}" sibTransId="{A807B7BA-64D5-4DE0-93F9-C02ED8FC6C7F}"/>
    <dgm:cxn modelId="{C2BD1567-5DAC-4E23-A591-6A3A76A55C3D}" srcId="{22FCFD33-C132-4065-BDE8-EFD5238DF8B5}" destId="{AF7AB230-8BCB-4D93-BB8D-B3F4F95F7B5A}" srcOrd="4" destOrd="0" parTransId="{8FE9296B-E14F-49FB-9660-0B8CFD201BCF}" sibTransId="{7CB565D1-8BDE-4F77-B6E8-0EE665AD1354}"/>
    <dgm:cxn modelId="{B62AB7A9-6045-4ACD-80AC-83E96A7D2DFA}" srcId="{22FCFD33-C132-4065-BDE8-EFD5238DF8B5}" destId="{45225246-5E74-4A8D-BA73-2B05957B5E1C}" srcOrd="2" destOrd="0" parTransId="{666E5F21-8B12-4533-B34B-2392E6F113AF}" sibTransId="{9B0BBA43-E0D8-45D5-BFDA-EBAF5BD89A41}"/>
    <dgm:cxn modelId="{33FDD5AA-31E4-44AC-96AB-CA1D46C3B298}" srcId="{22FCFD33-C132-4065-BDE8-EFD5238DF8B5}" destId="{FE964858-5F17-4C1C-850D-77C5066896FE}" srcOrd="1" destOrd="0" parTransId="{9BECFD87-339E-4128-803F-92E998F85BF6}" sibTransId="{E68ECF9B-D901-4057-A007-01B5FEF69E36}"/>
    <dgm:cxn modelId="{DF980E78-287B-4382-94A3-EC157532B922}" type="presOf" srcId="{AF7AB230-8BCB-4D93-BB8D-B3F4F95F7B5A}" destId="{BB01DB4A-A96D-4EE7-AB7A-F09620490CE5}" srcOrd="0" destOrd="0" presId="urn:microsoft.com/office/officeart/2005/8/layout/StepDownProcess"/>
    <dgm:cxn modelId="{6F8CF60E-8AA1-49ED-A95C-0BB2200CA88C}" type="presOf" srcId="{22FCFD33-C132-4065-BDE8-EFD5238DF8B5}" destId="{E5FFD3D9-BE97-44A9-898C-5238AEA3909E}" srcOrd="0" destOrd="0" presId="urn:microsoft.com/office/officeart/2005/8/layout/StepDownProcess"/>
    <dgm:cxn modelId="{58B9E8FF-763C-4ADA-A131-4A9F2DB81959}" type="presOf" srcId="{2423D00A-54B6-4B29-ACAF-F2B3B2E3AED4}" destId="{C46EA3F9-764C-45EA-A916-853FE3141FDC}" srcOrd="0" destOrd="0" presId="urn:microsoft.com/office/officeart/2005/8/layout/StepDownProcess"/>
    <dgm:cxn modelId="{EE0C9605-34AC-41DD-BBE7-7E20E9E4B269}" type="presOf" srcId="{45225246-5E74-4A8D-BA73-2B05957B5E1C}" destId="{43EEA83A-5F70-4176-A8F3-27DAABA85411}" srcOrd="0" destOrd="0" presId="urn:microsoft.com/office/officeart/2005/8/layout/StepDownProcess"/>
    <dgm:cxn modelId="{94D50CBF-846B-4A89-9F88-1675639D308E}" type="presOf" srcId="{6356152D-F77E-411F-81FB-A8C440C0D4C9}" destId="{D89C8D98-5B9A-4026-BAB9-CC7E112EAFBC}" srcOrd="0" destOrd="0" presId="urn:microsoft.com/office/officeart/2005/8/layout/StepDownProcess"/>
    <dgm:cxn modelId="{29FCE3C1-4593-4202-A628-6BF5775EB713}" type="presParOf" srcId="{E5FFD3D9-BE97-44A9-898C-5238AEA3909E}" destId="{AE94F16B-12A1-49F8-815E-F91F6F190C2A}" srcOrd="0" destOrd="0" presId="urn:microsoft.com/office/officeart/2005/8/layout/StepDownProcess"/>
    <dgm:cxn modelId="{7D3EF278-EB92-4A02-9F3E-7681D29EFF6B}" type="presParOf" srcId="{AE94F16B-12A1-49F8-815E-F91F6F190C2A}" destId="{A9B24EDB-08D6-47B2-93AE-3B258861DCD8}" srcOrd="0" destOrd="0" presId="urn:microsoft.com/office/officeart/2005/8/layout/StepDownProcess"/>
    <dgm:cxn modelId="{4F86409E-EC90-4775-A517-16A4D31FB460}" type="presParOf" srcId="{AE94F16B-12A1-49F8-815E-F91F6F190C2A}" destId="{93101C18-6AA0-4E6D-9DA4-A8BE990B19DB}" srcOrd="1" destOrd="0" presId="urn:microsoft.com/office/officeart/2005/8/layout/StepDownProcess"/>
    <dgm:cxn modelId="{06A013A5-FA18-4C0E-8EE3-36DAA7602BEF}" type="presParOf" srcId="{AE94F16B-12A1-49F8-815E-F91F6F190C2A}" destId="{6F6A56DE-8947-46F4-AF52-BAACF6F39A7F}" srcOrd="2" destOrd="0" presId="urn:microsoft.com/office/officeart/2005/8/layout/StepDownProcess"/>
    <dgm:cxn modelId="{1E300F8F-414D-449E-9673-FB4E33668729}" type="presParOf" srcId="{E5FFD3D9-BE97-44A9-898C-5238AEA3909E}" destId="{718800DB-B1DA-4E9B-A112-5EC06158137D}" srcOrd="1" destOrd="0" presId="urn:microsoft.com/office/officeart/2005/8/layout/StepDownProcess"/>
    <dgm:cxn modelId="{185225C0-BB27-4E50-9A3D-BFE585B209FF}" type="presParOf" srcId="{E5FFD3D9-BE97-44A9-898C-5238AEA3909E}" destId="{F298D431-A9A8-43D1-98B9-40E9C76F418B}" srcOrd="2" destOrd="0" presId="urn:microsoft.com/office/officeart/2005/8/layout/StepDownProcess"/>
    <dgm:cxn modelId="{5E708359-BC32-4E04-9F75-38B4DAAD2E07}" type="presParOf" srcId="{F298D431-A9A8-43D1-98B9-40E9C76F418B}" destId="{50FD4190-2286-428C-A01A-C95D72967328}" srcOrd="0" destOrd="0" presId="urn:microsoft.com/office/officeart/2005/8/layout/StepDownProcess"/>
    <dgm:cxn modelId="{45F4B9F9-2522-4C27-9B9A-B1EA659FC0EB}" type="presParOf" srcId="{F298D431-A9A8-43D1-98B9-40E9C76F418B}" destId="{7A81EEB7-E5B0-4DBC-9D9E-93EED6FCC28D}" srcOrd="1" destOrd="0" presId="urn:microsoft.com/office/officeart/2005/8/layout/StepDownProcess"/>
    <dgm:cxn modelId="{0DC81C27-AE05-4E2A-9972-BBC38BDE58F2}" type="presParOf" srcId="{F298D431-A9A8-43D1-98B9-40E9C76F418B}" destId="{A594731E-E92E-47BD-A6F5-E3733F0E8C70}" srcOrd="2" destOrd="0" presId="urn:microsoft.com/office/officeart/2005/8/layout/StepDownProcess"/>
    <dgm:cxn modelId="{24832829-B235-488B-9E36-481B269FCE64}" type="presParOf" srcId="{E5FFD3D9-BE97-44A9-898C-5238AEA3909E}" destId="{CFC4BF8B-6FB0-4E45-8276-A01CD0F87683}" srcOrd="3" destOrd="0" presId="urn:microsoft.com/office/officeart/2005/8/layout/StepDownProcess"/>
    <dgm:cxn modelId="{628CCBA6-5ACD-438E-BAA6-517543C7B1A0}" type="presParOf" srcId="{E5FFD3D9-BE97-44A9-898C-5238AEA3909E}" destId="{851784BC-B718-42DC-9E92-51D22513BDD5}" srcOrd="4" destOrd="0" presId="urn:microsoft.com/office/officeart/2005/8/layout/StepDownProcess"/>
    <dgm:cxn modelId="{515A4067-F6C5-4E96-832D-F22C2AD3A6CB}" type="presParOf" srcId="{851784BC-B718-42DC-9E92-51D22513BDD5}" destId="{46CC4215-801F-42B8-8A24-FEFD7286D312}" srcOrd="0" destOrd="0" presId="urn:microsoft.com/office/officeart/2005/8/layout/StepDownProcess"/>
    <dgm:cxn modelId="{1222C87F-E406-4F22-9210-0ADA649B9D52}" type="presParOf" srcId="{851784BC-B718-42DC-9E92-51D22513BDD5}" destId="{43EEA83A-5F70-4176-A8F3-27DAABA85411}" srcOrd="1" destOrd="0" presId="urn:microsoft.com/office/officeart/2005/8/layout/StepDownProcess"/>
    <dgm:cxn modelId="{46BB804F-E21E-49F5-A062-F916321754B0}" type="presParOf" srcId="{851784BC-B718-42DC-9E92-51D22513BDD5}" destId="{A55A2BFE-9C58-4A3A-84F9-CA83E546BA60}" srcOrd="2" destOrd="0" presId="urn:microsoft.com/office/officeart/2005/8/layout/StepDownProcess"/>
    <dgm:cxn modelId="{CEC23821-62BE-4492-8DD1-5A618EF159DD}" type="presParOf" srcId="{E5FFD3D9-BE97-44A9-898C-5238AEA3909E}" destId="{5DF53145-7B42-4D7D-BC07-A5E352A585A5}" srcOrd="5" destOrd="0" presId="urn:microsoft.com/office/officeart/2005/8/layout/StepDownProcess"/>
    <dgm:cxn modelId="{6E52889A-6A13-4C65-9B94-B38177EDAFAD}" type="presParOf" srcId="{E5FFD3D9-BE97-44A9-898C-5238AEA3909E}" destId="{A9D4495C-07F6-443A-8DBF-0829CB3A8DA0}" srcOrd="6" destOrd="0" presId="urn:microsoft.com/office/officeart/2005/8/layout/StepDownProcess"/>
    <dgm:cxn modelId="{856297AD-C4B8-40CF-8C61-96F6D25836F6}" type="presParOf" srcId="{A9D4495C-07F6-443A-8DBF-0829CB3A8DA0}" destId="{6DABDC0A-085F-4F2F-A24A-E512A780619D}" srcOrd="0" destOrd="0" presId="urn:microsoft.com/office/officeart/2005/8/layout/StepDownProcess"/>
    <dgm:cxn modelId="{138C47FA-B0B0-4426-BA9A-FD8490F76AB9}" type="presParOf" srcId="{A9D4495C-07F6-443A-8DBF-0829CB3A8DA0}" destId="{C46EA3F9-764C-45EA-A916-853FE3141FDC}" srcOrd="1" destOrd="0" presId="urn:microsoft.com/office/officeart/2005/8/layout/StepDownProcess"/>
    <dgm:cxn modelId="{727C6CAE-C5BC-468F-B112-AC5C4FE73010}" type="presParOf" srcId="{A9D4495C-07F6-443A-8DBF-0829CB3A8DA0}" destId="{D89C8D98-5B9A-4026-BAB9-CC7E112EAFBC}" srcOrd="2" destOrd="0" presId="urn:microsoft.com/office/officeart/2005/8/layout/StepDownProcess"/>
    <dgm:cxn modelId="{85D623F3-C551-46A9-9FC9-C36FBF4B7A2A}" type="presParOf" srcId="{E5FFD3D9-BE97-44A9-898C-5238AEA3909E}" destId="{350D0D65-70A6-4BC1-BC35-EFEEFEBFC3F4}" srcOrd="7" destOrd="0" presId="urn:microsoft.com/office/officeart/2005/8/layout/StepDownProcess"/>
    <dgm:cxn modelId="{66766DCC-A55B-419F-9D60-6FCE2268A379}" type="presParOf" srcId="{E5FFD3D9-BE97-44A9-898C-5238AEA3909E}" destId="{EB42C0ED-D10C-4E0F-ACAA-C9629D4540AF}" srcOrd="8" destOrd="0" presId="urn:microsoft.com/office/officeart/2005/8/layout/StepDownProcess"/>
    <dgm:cxn modelId="{9F5CB1B5-F97A-456C-BE1E-626E57E21493}" type="presParOf" srcId="{EB42C0ED-D10C-4E0F-ACAA-C9629D4540AF}" destId="{BB01DB4A-A96D-4EE7-AB7A-F09620490C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24EDB-08D6-47B2-93AE-3B258861DCD8}">
      <dsp:nvSpPr>
        <dsp:cNvPr id="0" name=""/>
        <dsp:cNvSpPr/>
      </dsp:nvSpPr>
      <dsp:spPr>
        <a:xfrm rot="5400000">
          <a:off x="1046694" y="924348"/>
          <a:ext cx="804446" cy="9158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01C18-6AA0-4E6D-9DA4-A8BE990B19DB}">
      <dsp:nvSpPr>
        <dsp:cNvPr id="0" name=""/>
        <dsp:cNvSpPr/>
      </dsp:nvSpPr>
      <dsp:spPr>
        <a:xfrm>
          <a:off x="833564" y="32603"/>
          <a:ext cx="1354214" cy="9479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Logowanie</a:t>
          </a:r>
          <a:endParaRPr lang="en-US" sz="1700" kern="1200" dirty="0"/>
        </a:p>
      </dsp:txBody>
      <dsp:txXfrm>
        <a:off x="879845" y="78884"/>
        <a:ext cx="1261652" cy="855344"/>
      </dsp:txXfrm>
    </dsp:sp>
    <dsp:sp modelId="{6F6A56DE-8947-46F4-AF52-BAACF6F39A7F}">
      <dsp:nvSpPr>
        <dsp:cNvPr id="0" name=""/>
        <dsp:cNvSpPr/>
      </dsp:nvSpPr>
      <dsp:spPr>
        <a:xfrm>
          <a:off x="2187779" y="123007"/>
          <a:ext cx="984926" cy="76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D4190-2286-428C-A01A-C95D72967328}">
      <dsp:nvSpPr>
        <dsp:cNvPr id="0" name=""/>
        <dsp:cNvSpPr/>
      </dsp:nvSpPr>
      <dsp:spPr>
        <a:xfrm rot="5400000">
          <a:off x="2169482" y="1989160"/>
          <a:ext cx="804446" cy="9158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1EEB7-E5B0-4DBC-9D9E-93EED6FCC28D}">
      <dsp:nvSpPr>
        <dsp:cNvPr id="0" name=""/>
        <dsp:cNvSpPr/>
      </dsp:nvSpPr>
      <dsp:spPr>
        <a:xfrm>
          <a:off x="1956352" y="1097415"/>
          <a:ext cx="1354214" cy="9479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Pomiar czasu</a:t>
          </a:r>
        </a:p>
      </dsp:txBody>
      <dsp:txXfrm>
        <a:off x="2002633" y="1143696"/>
        <a:ext cx="1261652" cy="855344"/>
      </dsp:txXfrm>
    </dsp:sp>
    <dsp:sp modelId="{A594731E-E92E-47BD-A6F5-E3733F0E8C70}">
      <dsp:nvSpPr>
        <dsp:cNvPr id="0" name=""/>
        <dsp:cNvSpPr/>
      </dsp:nvSpPr>
      <dsp:spPr>
        <a:xfrm>
          <a:off x="3310567" y="1187819"/>
          <a:ext cx="984926" cy="76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C4215-801F-42B8-8A24-FEFD7286D312}">
      <dsp:nvSpPr>
        <dsp:cNvPr id="0" name=""/>
        <dsp:cNvSpPr/>
      </dsp:nvSpPr>
      <dsp:spPr>
        <a:xfrm rot="5400000">
          <a:off x="3292270" y="3053972"/>
          <a:ext cx="804446" cy="9158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EA83A-5F70-4176-A8F3-27DAABA85411}">
      <dsp:nvSpPr>
        <dsp:cNvPr id="0" name=""/>
        <dsp:cNvSpPr/>
      </dsp:nvSpPr>
      <dsp:spPr>
        <a:xfrm>
          <a:off x="3079140" y="2162226"/>
          <a:ext cx="1354214" cy="9479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err="1" smtClean="0"/>
            <a:t>Try</a:t>
          </a:r>
          <a:r>
            <a:rPr lang="pl-PL" sz="1700" kern="1200" dirty="0" smtClean="0"/>
            <a:t>/</a:t>
          </a:r>
          <a:r>
            <a:rPr lang="pl-PL" sz="1700" kern="1200" dirty="0" err="1" smtClean="0"/>
            <a:t>Catch</a:t>
          </a:r>
          <a:endParaRPr lang="en-US" sz="1700" kern="1200" dirty="0"/>
        </a:p>
      </dsp:txBody>
      <dsp:txXfrm>
        <a:off x="3125421" y="2208507"/>
        <a:ext cx="1261652" cy="855344"/>
      </dsp:txXfrm>
    </dsp:sp>
    <dsp:sp modelId="{A55A2BFE-9C58-4A3A-84F9-CA83E546BA60}">
      <dsp:nvSpPr>
        <dsp:cNvPr id="0" name=""/>
        <dsp:cNvSpPr/>
      </dsp:nvSpPr>
      <dsp:spPr>
        <a:xfrm>
          <a:off x="4433355" y="2252631"/>
          <a:ext cx="984926" cy="76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BDC0A-085F-4F2F-A24A-E512A780619D}">
      <dsp:nvSpPr>
        <dsp:cNvPr id="0" name=""/>
        <dsp:cNvSpPr/>
      </dsp:nvSpPr>
      <dsp:spPr>
        <a:xfrm rot="5400000">
          <a:off x="4415058" y="4118783"/>
          <a:ext cx="804446" cy="9158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EA3F9-764C-45EA-A916-853FE3141FDC}">
      <dsp:nvSpPr>
        <dsp:cNvPr id="0" name=""/>
        <dsp:cNvSpPr/>
      </dsp:nvSpPr>
      <dsp:spPr>
        <a:xfrm>
          <a:off x="4201928" y="3227038"/>
          <a:ext cx="1354214" cy="9479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Uprawnienia</a:t>
          </a:r>
          <a:endParaRPr lang="en-US" sz="1700" kern="1200" dirty="0"/>
        </a:p>
      </dsp:txBody>
      <dsp:txXfrm>
        <a:off x="4248209" y="3273319"/>
        <a:ext cx="1261652" cy="855344"/>
      </dsp:txXfrm>
    </dsp:sp>
    <dsp:sp modelId="{D89C8D98-5B9A-4026-BAB9-CC7E112EAFBC}">
      <dsp:nvSpPr>
        <dsp:cNvPr id="0" name=""/>
        <dsp:cNvSpPr/>
      </dsp:nvSpPr>
      <dsp:spPr>
        <a:xfrm>
          <a:off x="5556143" y="3317443"/>
          <a:ext cx="984926" cy="76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/>
        </a:p>
      </dsp:txBody>
      <dsp:txXfrm>
        <a:off x="5556143" y="3317443"/>
        <a:ext cx="984926" cy="766139"/>
      </dsp:txXfrm>
    </dsp:sp>
    <dsp:sp modelId="{BB01DB4A-A96D-4EE7-AB7A-F09620490CE5}">
      <dsp:nvSpPr>
        <dsp:cNvPr id="0" name=""/>
        <dsp:cNvSpPr/>
      </dsp:nvSpPr>
      <dsp:spPr>
        <a:xfrm>
          <a:off x="5324716" y="4291850"/>
          <a:ext cx="1354214" cy="9479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Właściwa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logika</a:t>
          </a:r>
          <a:endParaRPr lang="en-US" sz="1700" kern="1200" dirty="0"/>
        </a:p>
      </dsp:txBody>
      <dsp:txXfrm>
        <a:off x="5370997" y="4338131"/>
        <a:ext cx="1261652" cy="85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l-PL" sz="1200"/>
            </a:lvl1pPr>
          </a:lstStyle>
          <a:p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l-PL" sz="1200"/>
            </a:lvl1pPr>
          </a:lstStyle>
          <a:p>
            <a:fld id="{D83FDC75-7F73-4A4A-A77C-09AADF00E0EA}" type="datetimeFigureOut">
              <a:rPr lang="pl-PL" smtClean="0"/>
              <a:pPr/>
              <a:t>2015-03-23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l-PL" sz="1200"/>
            </a:lvl1pPr>
          </a:lstStyle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l-PL" sz="1200"/>
            </a:lvl1pPr>
          </a:lstStyle>
          <a:p>
            <a:fld id="{459226BF-1F13-42D3-80DC-373E7ADD1EBC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1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l-PL"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l-PL" sz="1200"/>
            </a:lvl1pPr>
          </a:lstStyle>
          <a:p>
            <a:fld id="{48AEF76B-3757-4A0B-AF93-28494465C1DD}" type="datetimeFigureOut">
              <a:pPr/>
              <a:t>2015-03-23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l-PL"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l-PL" sz="1200"/>
            </a:lvl1pPr>
          </a:lstStyle>
          <a:p>
            <a:fld id="{75693FD4-8F83-4EF7-AC3F-0DC0388986B0}" type="slidenum"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302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/>
            </a:pPr>
            <a:r>
              <a:rPr lang="pl-PL" dirty="0" smtClean="0"/>
              <a:t>Ten szablon może być używany jako plik startowy do prezentowania materiałów szkoleniowych w ustawieniu grupy.</a:t>
            </a:r>
          </a:p>
          <a:p>
            <a:endParaRPr lang="pl-PL" dirty="0" smtClean="0"/>
          </a:p>
          <a:p>
            <a:pPr lvl="0"/>
            <a:r>
              <a:rPr lang="pl-PL" sz="1200" b="1" dirty="0" smtClean="0"/>
              <a:t>Sekcje</a:t>
            </a:r>
            <a:endParaRPr lang="pl-PL" sz="1200" b="0" dirty="0" smtClean="0"/>
          </a:p>
          <a:p>
            <a:pPr lvl="0"/>
            <a:r>
              <a:rPr lang="pl-PL" sz="1200" b="0" dirty="0" smtClean="0"/>
              <a:t>Kliknij prawym przyciskiem myszy slajd, aby dodać sekcje.</a:t>
            </a:r>
            <a:r>
              <a:rPr lang="pl-PL" sz="1200" b="0" baseline="0" dirty="0" smtClean="0"/>
              <a:t> Sekcje ułatwiają organizowanie slajdów i usprawniają współpracę nad dokumentem.</a:t>
            </a:r>
            <a:endParaRPr lang="pl-PL" sz="1200" b="0" dirty="0" smtClean="0"/>
          </a:p>
          <a:p>
            <a:pPr lvl="0"/>
            <a:endParaRPr lang="pl-PL" sz="1200" b="1" dirty="0" smtClean="0"/>
          </a:p>
          <a:p>
            <a:pPr lvl="0"/>
            <a:r>
              <a:rPr lang="pl-PL" sz="1200" b="1" dirty="0" smtClean="0"/>
              <a:t>Notatki</a:t>
            </a:r>
          </a:p>
          <a:p>
            <a:pPr lvl="0"/>
            <a:r>
              <a:rPr lang="pl-PL" sz="1200" dirty="0" smtClean="0"/>
              <a:t>Użyj sekcji Notatki do wstawiania notatek lub dodatkowych informacji dla odbiorców.</a:t>
            </a:r>
            <a:r>
              <a:rPr lang="pl-PL" sz="1200" baseline="0" dirty="0" smtClean="0"/>
              <a:t> Podczas przedstawiania prezentacji notatki są widoczne w widoku prezentacji. </a:t>
            </a:r>
          </a:p>
          <a:p>
            <a:pPr lvl="0">
              <a:buFontTx/>
              <a:buNone/>
            </a:pPr>
            <a:r>
              <a:rPr lang="pl-PL" sz="1200" dirty="0" smtClean="0"/>
              <a:t>Pamiętaj o odpowiednim rozmiarze czcionki (w celu ułatwienia dostępu, widoczności, nagrywania i pracy online).</a:t>
            </a:r>
          </a:p>
          <a:p>
            <a:pPr lvl="0"/>
            <a:endParaRPr lang="pl-PL" sz="1200" dirty="0" smtClean="0"/>
          </a:p>
          <a:p>
            <a:pPr lvl="0">
              <a:buFontTx/>
              <a:buNone/>
            </a:pPr>
            <a:r>
              <a:rPr lang="pl-PL" sz="1200" b="1" dirty="0" smtClean="0"/>
              <a:t>Odpowiednio dobrane kolory </a:t>
            </a:r>
          </a:p>
          <a:p>
            <a:pPr lvl="0">
              <a:buFontTx/>
              <a:buNone/>
            </a:pPr>
            <a:r>
              <a:rPr lang="pl-PL" sz="1200" dirty="0" smtClean="0"/>
              <a:t>Zwróć szczególną uwagę na wykresy, schematy i pola tekstowe.</a:t>
            </a:r>
            <a:r>
              <a:rPr lang="pl-PL" sz="1200" baseline="0" dirty="0" smtClean="0"/>
              <a:t> </a:t>
            </a:r>
            <a:endParaRPr lang="pl-PL" sz="1200" dirty="0" smtClean="0"/>
          </a:p>
          <a:p>
            <a:pPr lvl="0"/>
            <a:r>
              <a:rPr lang="pl-PL" sz="1200" dirty="0" smtClean="0"/>
              <a:t>Uwzględnij to, że uczestnicy mogą drukować w trybie czarno-białym lub w skali </a:t>
            </a:r>
            <a:r>
              <a:rPr lang="pl-PL" sz="1200" dirty="0" err="1" smtClean="0"/>
              <a:t>odcieni szarości</a:t>
            </a:r>
            <a:r>
              <a:rPr lang="pl-PL" sz="1200" dirty="0" smtClean="0"/>
              <a:t>. Wykonaj wydruki testowe, aby sprawdzić, czy wszystko jest widoczne po wydrukowaniu w trybie czarno-białym i w skali </a:t>
            </a:r>
            <a:r>
              <a:rPr lang="pl-PL" sz="1200" dirty="0" err="1" smtClean="0"/>
              <a:t>odcieni szarości</a:t>
            </a:r>
            <a:r>
              <a:rPr lang="pl-PL" sz="1200" dirty="0" smtClean="0"/>
              <a:t>.</a:t>
            </a:r>
          </a:p>
          <a:p>
            <a:pPr lvl="0">
              <a:buFontTx/>
              <a:buNone/>
            </a:pPr>
            <a:endParaRPr lang="pl-PL" sz="1200" dirty="0" smtClean="0"/>
          </a:p>
          <a:p>
            <a:pPr lvl="0">
              <a:buFontTx/>
              <a:buNone/>
            </a:pPr>
            <a:r>
              <a:rPr lang="pl-PL" sz="1200" b="1" dirty="0" smtClean="0"/>
              <a:t>Elementy graficzne, tabele i wykresy</a:t>
            </a:r>
          </a:p>
          <a:p>
            <a:pPr lvl="0"/>
            <a:r>
              <a:rPr lang="pl-PL" sz="1200" dirty="0" smtClean="0"/>
              <a:t>Staraj się zachować prostotę — używaj spójnych stylów i kolorów, które nie odwracają uwagi od zawartości.</a:t>
            </a:r>
          </a:p>
          <a:p>
            <a:pPr lvl="0"/>
            <a:r>
              <a:rPr lang="pl-PL" sz="1200" dirty="0" smtClean="0"/>
              <a:t>Oznacz etykietą każdy wykres i tabelę.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l-PL" smtClean="0"/>
              <a:t>Microsoft </a:t>
            </a:r>
            <a:r>
              <a:rPr lang="pl-PL" b="1" smtClean="0"/>
              <a:t>Engineering Excellence</a:t>
            </a:r>
            <a:endParaRPr lang="pl-PL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l-PL" smtClean="0"/>
              <a:t>Poufne materiały firmy Microsoft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pl-PL" smtClean="0"/>
              <a:pPr/>
              <a:t>10</a:t>
            </a:fld>
            <a:endParaRPr lang="pl-PL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/>
            </a:pPr>
            <a:r>
              <a:rPr lang="pl-PL" dirty="0" smtClean="0"/>
              <a:t>Jeśli dysponujesz odpowiednimi</a:t>
            </a:r>
            <a:r>
              <a:rPr lang="pl-PL" baseline="0" dirty="0" smtClean="0"/>
              <a:t> materiałami wideo, na przykład z analizą przypadku, wersją demo produktu lub innymi materiałami szkoleniowymi, dołącz je również do prezentacji. </a:t>
            </a:r>
            <a:endParaRPr lang="pl-PL" dirty="0" smtClean="0"/>
          </a:p>
          <a:p>
            <a:pPr>
              <a:lnSpc>
                <a:spcPct val="80000"/>
              </a:lnSpc>
              <a:buFontTx/>
              <a:buNone/>
            </a:pPr>
            <a:endParaRPr lang="pl-PL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l-PL" smtClean="0"/>
              <a:t>Microsoft </a:t>
            </a:r>
            <a:r>
              <a:rPr lang="pl-PL" b="1" smtClean="0"/>
              <a:t>Engineering Excellence</a:t>
            </a:r>
            <a:endParaRPr lang="pl-PL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l-PL" smtClean="0"/>
              <a:t>Poufne materiały firmy Microsoft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pl-PL" smtClean="0"/>
              <a:pPr/>
              <a:t>11</a:t>
            </a:fld>
            <a:endParaRPr lang="pl-PL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pl-PL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/>
            </a:pPr>
            <a:r>
              <a:rPr lang="pl-PL" dirty="0" smtClean="0"/>
              <a:t>Użyj nagłówka sekcji dla każdego tematu, aby zapewnić odbiorcom płynne przechodzenie między tematami.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l-PL" smtClean="0"/>
              <a:pPr/>
              <a:t>12</a:t>
            </a:fld>
            <a:endParaRPr lang="pl-P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l-PL" dirty="0" smtClean="0"/>
              <a:t>Microsoft </a:t>
            </a:r>
            <a:r>
              <a:rPr lang="pl-PL" b="1" dirty="0" smtClean="0"/>
              <a:t>Engineering Excellence</a:t>
            </a:r>
            <a:endParaRPr lang="pl-PL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l-PL" dirty="0" smtClean="0"/>
              <a:t>Poufne materiały firmy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l-PL" smtClean="0"/>
              <a:pPr/>
              <a:t>13</a:t>
            </a:fld>
            <a:endParaRPr lang="pl-PL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l-PL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dirty="0" smtClean="0"/>
              <a:t>Omów krótko prezentację.</a:t>
            </a:r>
            <a:r>
              <a:rPr lang="pl-PL" baseline="0" dirty="0" smtClean="0"/>
              <a:t> </a:t>
            </a:r>
            <a:r>
              <a:rPr lang="pl-PL" dirty="0" smtClean="0"/>
              <a:t>Przedstaw najważniejszy element i wyjaśnij, dlaczego jest on istotny.</a:t>
            </a:r>
          </a:p>
          <a:p>
            <a:pPr>
              <a:lnSpc>
                <a:spcPct val="80000"/>
              </a:lnSpc>
            </a:pPr>
            <a:r>
              <a:rPr lang="pl-PL" dirty="0" smtClean="0"/>
              <a:t>Zaprezentuj każdy z głównych tematów.</a:t>
            </a:r>
          </a:p>
          <a:p>
            <a:r>
              <a:rPr lang="pl-PL" dirty="0" smtClean="0"/>
              <a:t>Aby zapewnić odbiorcom dobrą orientację w szkoleniu</a:t>
            </a:r>
            <a:r>
              <a:rPr lang="pl-PL" baseline="0" dirty="0" smtClean="0"/>
              <a:t> można </a:t>
            </a:r>
            <a:r>
              <a:rPr lang="pl-PL" dirty="0" smtClean="0"/>
              <a:t>powtarzać ten slajd z zarysem w całej prezentacji, podkreślając za każdym razem temat, który będzie omawiany.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/>
            </a:pPr>
            <a:r>
              <a:rPr lang="pl-PL" sz="1200" dirty="0" smtClean="0"/>
              <a:t>Inna możliwość</a:t>
            </a:r>
            <a:r>
              <a:rPr lang="pl-PL" sz="1200" baseline="0" dirty="0" smtClean="0"/>
              <a:t> zaprezentowania slajdów z zarysem przy użyciu przejść.</a:t>
            </a:r>
            <a:endParaRPr lang="pl-PL" sz="120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l-PL"/>
            </a:pPr>
            <a:r>
              <a:rPr lang="pl-PL" sz="1200" dirty="0" smtClean="0"/>
              <a:t>Inna możliwość</a:t>
            </a:r>
            <a:r>
              <a:rPr lang="pl-PL" sz="1200" baseline="0" dirty="0" smtClean="0"/>
              <a:t> zaprezentowania slajdu Zarys.</a:t>
            </a:r>
            <a:endParaRPr lang="pl-PL" sz="1200" dirty="0" smtClean="0"/>
          </a:p>
          <a:p>
            <a:pPr marL="228600" indent="-228600">
              <a:buFont typeface="+mj-lt"/>
              <a:buNone/>
            </a:pPr>
            <a:endParaRPr lang="pl-PL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/>
            </a:pPr>
            <a:r>
              <a:rPr lang="pl-PL" b="0" dirty="0" smtClean="0"/>
              <a:t>Czego</a:t>
            </a:r>
            <a:r>
              <a:rPr lang="pl-PL" b="0" baseline="0" dirty="0" smtClean="0"/>
              <a:t> można nauczyć się na tym szkoleniu?</a:t>
            </a:r>
            <a:r>
              <a:rPr lang="pl-PL" dirty="0" smtClean="0"/>
              <a:t> Krótko opisz każdy cel i korzyści, jakie</a:t>
            </a:r>
            <a:r>
              <a:rPr lang="pl-PL" baseline="0" dirty="0" smtClean="0"/>
              <a:t> </a:t>
            </a:r>
            <a:r>
              <a:rPr lang="pl-PL" dirty="0" smtClean="0"/>
              <a:t>odniosą odbiorcy z tej</a:t>
            </a:r>
            <a:r>
              <a:rPr lang="pl-PL" baseline="0" dirty="0" smtClean="0"/>
              <a:t> prezentacji.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 każdej sekcji tematu dodaj odpowiednie slajdy — z tabelami, wykresami czy obrazami. </a:t>
            </a:r>
          </a:p>
          <a:p>
            <a:r>
              <a:rPr lang="pl-PL" dirty="0" smtClean="0"/>
              <a:t>W następnej sekcji można zobaczyć przykłady</a:t>
            </a:r>
            <a:r>
              <a:rPr lang="pl-PL" baseline="0" dirty="0" smtClean="0"/>
              <a:t> </a:t>
            </a:r>
            <a:r>
              <a:rPr lang="pl-PL" dirty="0" smtClean="0"/>
              <a:t>tabel,</a:t>
            </a:r>
            <a:r>
              <a:rPr lang="pl-PL" baseline="0" dirty="0" smtClean="0"/>
              <a:t> wykresów, obrazów i wideo.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l-PL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l-PL"/>
              <a:t>Kliknij, aby edytować styl wzorca tytułów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l-PL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l-PL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l-PL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l-PL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l-PL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l-PL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l-PL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l-PL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l-PL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l-PL" smtClean="0"/>
              <a:t>Kliknij, aby edytować styl wzorca podtytułu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l-PL" sz="2000" baseline="0"/>
            </a:lvl1pPr>
          </a:lstStyle>
          <a:p>
            <a:r>
              <a:rPr kumimoji="0" lang="pl-PL"/>
              <a:t>Logo firmy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ytuł, zawartość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pPr eaLnBrk="1" latinLnBrk="0" hangingPunct="1"/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 eaLnBrk="1" latinLnBrk="0" hangingPunct="1">
              <a:defRPr kumimoji="0" lang="pl-PL" baseline="0"/>
            </a:lvl4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 eaLnBrk="1" latinLnBrk="0" hangingPunct="1">
              <a:defRPr kumimoji="0" lang="pl-PL" baseline="0"/>
            </a:lvl4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ko tł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l-P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l-PL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l-PL"/>
              <a:t>Kliknij, aby edytować styl wzorca tytułów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l-PL" sz="1800"/>
            </a:lvl1pPr>
          </a:lstStyle>
          <a:p>
            <a:r>
              <a:rPr kumimoji="0" lang="pl-PL"/>
              <a:t>Logo firmy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l-PL"/>
            </a:lvl1pPr>
          </a:lstStyle>
          <a:p>
            <a:r>
              <a:rPr kumimoji="0" lang="pl-PL"/>
              <a:t>Kliknij, aby edytować styl wzorca tytułów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l-PL" sz="3200">
                <a:latin typeface="+mn-lt"/>
              </a:defRPr>
            </a:lvl1pPr>
            <a:lvl2pPr eaLnBrk="1" latinLnBrk="0" hangingPunct="1">
              <a:defRPr kumimoji="0" lang="pl-PL" sz="2800">
                <a:latin typeface="+mn-lt"/>
              </a:defRPr>
            </a:lvl2pPr>
            <a:lvl3pPr eaLnBrk="1" latinLnBrk="0" hangingPunct="1">
              <a:defRPr kumimoji="0" lang="pl-PL" sz="2400">
                <a:latin typeface="+mn-lt"/>
              </a:defRPr>
            </a:lvl3pPr>
            <a:lvl4pPr eaLnBrk="1" latinLnBrk="0" hangingPunct="1">
              <a:defRPr kumimoji="0" lang="pl-PL" sz="2400">
                <a:latin typeface="+mn-lt"/>
              </a:defRPr>
            </a:lvl4pPr>
            <a:lvl5pPr eaLnBrk="1" latinLnBrk="0" hangingPunct="1">
              <a:defRPr kumimoji="0" lang="pl-PL" sz="2400">
                <a:latin typeface="+mn-lt"/>
              </a:defRPr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l-PL" sz="2800"/>
            </a:lvl1pPr>
            <a:lvl2pPr eaLnBrk="1" latinLnBrk="0" hangingPunct="1">
              <a:defRPr kumimoji="0" lang="pl-PL" sz="2400"/>
            </a:lvl2pPr>
            <a:lvl3pPr eaLnBrk="1" latinLnBrk="0" hangingPunct="1">
              <a:defRPr kumimoji="0" lang="pl-PL" sz="2000"/>
            </a:lvl3pPr>
            <a:lvl4pPr eaLnBrk="1" latinLnBrk="0" hangingPunct="1">
              <a:defRPr kumimoji="0" lang="pl-PL" sz="1800"/>
            </a:lvl4pPr>
            <a:lvl5pPr eaLnBrk="1" latinLnBrk="0" hangingPunct="1">
              <a:defRPr kumimoji="0" lang="pl-PL" sz="1800"/>
            </a:lvl5pPr>
            <a:lvl6pPr eaLnBrk="1" latinLnBrk="0" hangingPunct="1">
              <a:defRPr kumimoji="0" lang="pl-PL" sz="1800"/>
            </a:lvl6pPr>
            <a:lvl7pPr eaLnBrk="1" latinLnBrk="0" hangingPunct="1">
              <a:defRPr kumimoji="0" lang="pl-PL" sz="1800"/>
            </a:lvl7pPr>
            <a:lvl8pPr eaLnBrk="1" latinLnBrk="0" hangingPunct="1">
              <a:defRPr kumimoji="0" lang="pl-PL" sz="1800"/>
            </a:lvl8pPr>
            <a:lvl9pPr eaLnBrk="1" latinLnBrk="0" hangingPunct="1">
              <a:defRPr kumimoji="0" lang="pl-PL" sz="1800"/>
            </a:lvl9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l-PL" sz="2800"/>
            </a:lvl1pPr>
            <a:lvl2pPr eaLnBrk="1" latinLnBrk="0" hangingPunct="1">
              <a:defRPr kumimoji="0" lang="pl-PL" sz="2400"/>
            </a:lvl2pPr>
            <a:lvl3pPr eaLnBrk="1" latinLnBrk="0" hangingPunct="1">
              <a:defRPr kumimoji="0" lang="pl-PL" sz="2000"/>
            </a:lvl3pPr>
            <a:lvl4pPr eaLnBrk="1" latinLnBrk="0" hangingPunct="1">
              <a:defRPr kumimoji="0" lang="pl-PL" sz="1800"/>
            </a:lvl4pPr>
            <a:lvl5pPr eaLnBrk="1" latinLnBrk="0" hangingPunct="1">
              <a:defRPr kumimoji="0" lang="pl-PL" sz="1800"/>
            </a:lvl5pPr>
            <a:lvl6pPr eaLnBrk="1" latinLnBrk="0" hangingPunct="1">
              <a:defRPr kumimoji="0" lang="pl-PL" sz="1800"/>
            </a:lvl6pPr>
            <a:lvl7pPr eaLnBrk="1" latinLnBrk="0" hangingPunct="1">
              <a:defRPr kumimoji="0" lang="pl-PL" sz="1800"/>
            </a:lvl7pPr>
            <a:lvl8pPr eaLnBrk="1" latinLnBrk="0" hangingPunct="1">
              <a:defRPr kumimoji="0" lang="pl-PL" sz="1800"/>
            </a:lvl8pPr>
            <a:lvl9pPr eaLnBrk="1" latinLnBrk="0" hangingPunct="1">
              <a:defRPr kumimoji="0" lang="pl-PL" sz="1800"/>
            </a:lvl9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l-PL"/>
            </a:lvl1pPr>
          </a:lstStyle>
          <a:p>
            <a:pPr eaLnBrk="1" latinLnBrk="0" hangingPunct="1"/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l-PL" sz="2400" b="1"/>
            </a:lvl1pPr>
            <a:lvl2pPr marL="457200" indent="0" eaLnBrk="1" latinLnBrk="0" hangingPunct="1">
              <a:buNone/>
              <a:defRPr kumimoji="0" lang="pl-PL" sz="2000" b="1"/>
            </a:lvl2pPr>
            <a:lvl3pPr marL="914400" indent="0" eaLnBrk="1" latinLnBrk="0" hangingPunct="1">
              <a:buNone/>
              <a:defRPr kumimoji="0" lang="pl-PL" sz="1800" b="1"/>
            </a:lvl3pPr>
            <a:lvl4pPr marL="1371600" indent="0" eaLnBrk="1" latinLnBrk="0" hangingPunct="1">
              <a:buNone/>
              <a:defRPr kumimoji="0" lang="pl-PL" sz="1600" b="1"/>
            </a:lvl4pPr>
            <a:lvl5pPr marL="1828800" indent="0" eaLnBrk="1" latinLnBrk="0" hangingPunct="1">
              <a:buNone/>
              <a:defRPr kumimoji="0" lang="pl-PL" sz="1600" b="1"/>
            </a:lvl5pPr>
            <a:lvl6pPr marL="2286000" indent="0" eaLnBrk="1" latinLnBrk="0" hangingPunct="1">
              <a:buNone/>
              <a:defRPr kumimoji="0" lang="pl-PL" sz="1600" b="1"/>
            </a:lvl6pPr>
            <a:lvl7pPr marL="2743200" indent="0" eaLnBrk="1" latinLnBrk="0" hangingPunct="1">
              <a:buNone/>
              <a:defRPr kumimoji="0" lang="pl-PL" sz="1600" b="1"/>
            </a:lvl7pPr>
            <a:lvl8pPr marL="3200400" indent="0" eaLnBrk="1" latinLnBrk="0" hangingPunct="1">
              <a:buNone/>
              <a:defRPr kumimoji="0" lang="pl-PL" sz="1600" b="1"/>
            </a:lvl8pPr>
            <a:lvl9pPr marL="3657600" indent="0" eaLnBrk="1" latinLnBrk="0" hangingPunct="1">
              <a:buNone/>
              <a:defRPr kumimoji="0" lang="pl-PL" sz="1600" b="1"/>
            </a:lvl9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l-PL" sz="2400"/>
            </a:lvl1pPr>
            <a:lvl2pPr eaLnBrk="1" latinLnBrk="0" hangingPunct="1">
              <a:defRPr kumimoji="0" lang="pl-PL" sz="2000"/>
            </a:lvl2pPr>
            <a:lvl3pPr eaLnBrk="1" latinLnBrk="0" hangingPunct="1">
              <a:defRPr kumimoji="0" lang="pl-PL" sz="1800"/>
            </a:lvl3pPr>
            <a:lvl4pPr eaLnBrk="1" latinLnBrk="0" hangingPunct="1">
              <a:defRPr kumimoji="0" lang="pl-PL" sz="1600"/>
            </a:lvl4pPr>
            <a:lvl5pPr eaLnBrk="1" latinLnBrk="0" hangingPunct="1">
              <a:defRPr kumimoji="0" lang="pl-PL" sz="1600"/>
            </a:lvl5pPr>
            <a:lvl6pPr eaLnBrk="1" latinLnBrk="0" hangingPunct="1">
              <a:defRPr kumimoji="0" lang="pl-PL" sz="1600"/>
            </a:lvl6pPr>
            <a:lvl7pPr eaLnBrk="1" latinLnBrk="0" hangingPunct="1">
              <a:defRPr kumimoji="0" lang="pl-PL" sz="1600"/>
            </a:lvl7pPr>
            <a:lvl8pPr eaLnBrk="1" latinLnBrk="0" hangingPunct="1">
              <a:defRPr kumimoji="0" lang="pl-PL" sz="1600"/>
            </a:lvl8pPr>
            <a:lvl9pPr eaLnBrk="1" latinLnBrk="0" hangingPunct="1">
              <a:defRPr kumimoji="0" lang="pl-PL" sz="1600"/>
            </a:lvl9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l-PL" sz="2400" b="1"/>
            </a:lvl1pPr>
            <a:lvl2pPr marL="457200" indent="0" eaLnBrk="1" latinLnBrk="0" hangingPunct="1">
              <a:buNone/>
              <a:defRPr kumimoji="0" lang="pl-PL" sz="2000" b="1"/>
            </a:lvl2pPr>
            <a:lvl3pPr marL="914400" indent="0" eaLnBrk="1" latinLnBrk="0" hangingPunct="1">
              <a:buNone/>
              <a:defRPr kumimoji="0" lang="pl-PL" sz="1800" b="1"/>
            </a:lvl3pPr>
            <a:lvl4pPr marL="1371600" indent="0" eaLnBrk="1" latinLnBrk="0" hangingPunct="1">
              <a:buNone/>
              <a:defRPr kumimoji="0" lang="pl-PL" sz="1600" b="1"/>
            </a:lvl4pPr>
            <a:lvl5pPr marL="1828800" indent="0" eaLnBrk="1" latinLnBrk="0" hangingPunct="1">
              <a:buNone/>
              <a:defRPr kumimoji="0" lang="pl-PL" sz="1600" b="1"/>
            </a:lvl5pPr>
            <a:lvl6pPr marL="2286000" indent="0" eaLnBrk="1" latinLnBrk="0" hangingPunct="1">
              <a:buNone/>
              <a:defRPr kumimoji="0" lang="pl-PL" sz="1600" b="1"/>
            </a:lvl6pPr>
            <a:lvl7pPr marL="2743200" indent="0" eaLnBrk="1" latinLnBrk="0" hangingPunct="1">
              <a:buNone/>
              <a:defRPr kumimoji="0" lang="pl-PL" sz="1600" b="1"/>
            </a:lvl7pPr>
            <a:lvl8pPr marL="3200400" indent="0" eaLnBrk="1" latinLnBrk="0" hangingPunct="1">
              <a:buNone/>
              <a:defRPr kumimoji="0" lang="pl-PL" sz="1600" b="1"/>
            </a:lvl8pPr>
            <a:lvl9pPr marL="3657600" indent="0" eaLnBrk="1" latinLnBrk="0" hangingPunct="1">
              <a:buNone/>
              <a:defRPr kumimoji="0" lang="pl-PL" sz="1600" b="1"/>
            </a:lvl9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l-PL" sz="2400"/>
            </a:lvl1pPr>
            <a:lvl2pPr eaLnBrk="1" latinLnBrk="0" hangingPunct="1">
              <a:defRPr kumimoji="0" lang="pl-PL" sz="2000"/>
            </a:lvl2pPr>
            <a:lvl3pPr eaLnBrk="1" latinLnBrk="0" hangingPunct="1">
              <a:defRPr kumimoji="0" lang="pl-PL" sz="1800"/>
            </a:lvl3pPr>
            <a:lvl4pPr eaLnBrk="1" latinLnBrk="0" hangingPunct="1">
              <a:defRPr kumimoji="0" lang="pl-PL" sz="1600"/>
            </a:lvl4pPr>
            <a:lvl5pPr eaLnBrk="1" latinLnBrk="0" hangingPunct="1">
              <a:defRPr kumimoji="0" lang="pl-PL" sz="1600"/>
            </a:lvl5pPr>
            <a:lvl6pPr eaLnBrk="1" latinLnBrk="0" hangingPunct="1">
              <a:defRPr kumimoji="0" lang="pl-PL" sz="1600"/>
            </a:lvl6pPr>
            <a:lvl7pPr eaLnBrk="1" latinLnBrk="0" hangingPunct="1">
              <a:defRPr kumimoji="0" lang="pl-PL" sz="1600"/>
            </a:lvl7pPr>
            <a:lvl8pPr eaLnBrk="1" latinLnBrk="0" hangingPunct="1">
              <a:defRPr kumimoji="0" lang="pl-PL" sz="1600"/>
            </a:lvl8pPr>
            <a:lvl9pPr eaLnBrk="1" latinLnBrk="0" hangingPunct="1">
              <a:defRPr kumimoji="0" lang="pl-PL" sz="1600"/>
            </a:lvl9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l-PL" sz="2000" b="1"/>
            </a:lvl1pPr>
          </a:lstStyle>
          <a:p>
            <a:pPr eaLnBrk="1" latinLnBrk="0" hangingPunct="1"/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l-PL" sz="3200"/>
            </a:lvl1pPr>
            <a:lvl2pPr eaLnBrk="1" latinLnBrk="0" hangingPunct="1">
              <a:defRPr kumimoji="0" lang="pl-PL" sz="2800"/>
            </a:lvl2pPr>
            <a:lvl3pPr eaLnBrk="1" latinLnBrk="0" hangingPunct="1">
              <a:defRPr kumimoji="0" lang="pl-PL" sz="2400"/>
            </a:lvl3pPr>
            <a:lvl4pPr eaLnBrk="1" latinLnBrk="0" hangingPunct="1">
              <a:defRPr kumimoji="0" lang="pl-PL" sz="2000"/>
            </a:lvl4pPr>
            <a:lvl5pPr eaLnBrk="1" latinLnBrk="0" hangingPunct="1">
              <a:defRPr kumimoji="0" lang="pl-PL" sz="2000"/>
            </a:lvl5pPr>
            <a:lvl6pPr eaLnBrk="1" latinLnBrk="0" hangingPunct="1">
              <a:defRPr kumimoji="0" lang="pl-PL" sz="2000"/>
            </a:lvl6pPr>
            <a:lvl7pPr eaLnBrk="1" latinLnBrk="0" hangingPunct="1">
              <a:defRPr kumimoji="0" lang="pl-PL" sz="2000"/>
            </a:lvl7pPr>
            <a:lvl8pPr eaLnBrk="1" latinLnBrk="0" hangingPunct="1">
              <a:defRPr kumimoji="0" lang="pl-PL" sz="2000"/>
            </a:lvl8pPr>
            <a:lvl9pPr eaLnBrk="1" latinLnBrk="0" hangingPunct="1">
              <a:defRPr kumimoji="0" lang="pl-PL" sz="2000"/>
            </a:lvl9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l-PL" sz="1400"/>
            </a:lvl1pPr>
            <a:lvl2pPr marL="457200" indent="0" eaLnBrk="1" latinLnBrk="0" hangingPunct="1">
              <a:buNone/>
              <a:defRPr kumimoji="0" lang="pl-PL" sz="1200"/>
            </a:lvl2pPr>
            <a:lvl3pPr marL="914400" indent="0" eaLnBrk="1" latinLnBrk="0" hangingPunct="1">
              <a:buNone/>
              <a:defRPr kumimoji="0" lang="pl-PL" sz="1000"/>
            </a:lvl3pPr>
            <a:lvl4pPr marL="1371600" indent="0" eaLnBrk="1" latinLnBrk="0" hangingPunct="1">
              <a:buNone/>
              <a:defRPr kumimoji="0" lang="pl-PL" sz="900"/>
            </a:lvl4pPr>
            <a:lvl5pPr marL="1828800" indent="0" eaLnBrk="1" latinLnBrk="0" hangingPunct="1">
              <a:buNone/>
              <a:defRPr kumimoji="0" lang="pl-PL" sz="900"/>
            </a:lvl5pPr>
            <a:lvl6pPr marL="2286000" indent="0" eaLnBrk="1" latinLnBrk="0" hangingPunct="1">
              <a:buNone/>
              <a:defRPr kumimoji="0" lang="pl-PL" sz="900"/>
            </a:lvl6pPr>
            <a:lvl7pPr marL="2743200" indent="0" eaLnBrk="1" latinLnBrk="0" hangingPunct="1">
              <a:buNone/>
              <a:defRPr kumimoji="0" lang="pl-PL" sz="900"/>
            </a:lvl7pPr>
            <a:lvl8pPr marL="3200400" indent="0" eaLnBrk="1" latinLnBrk="0" hangingPunct="1">
              <a:buNone/>
              <a:defRPr kumimoji="0" lang="pl-PL" sz="900"/>
            </a:lvl8pPr>
            <a:lvl9pPr marL="3657600" indent="0" eaLnBrk="1" latinLnBrk="0" hangingPunct="1">
              <a:buNone/>
              <a:defRPr kumimoji="0" lang="pl-PL" sz="900"/>
            </a:lvl9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l-PL" sz="2000" b="1"/>
            </a:lvl1pPr>
          </a:lstStyle>
          <a:p>
            <a:pPr eaLnBrk="1" latinLnBrk="0" hangingPunct="1"/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l-PL" sz="3200"/>
            </a:lvl1pPr>
            <a:lvl2pPr marL="457200" indent="0" eaLnBrk="1" latinLnBrk="0" hangingPunct="1">
              <a:buNone/>
              <a:defRPr kumimoji="0" lang="pl-PL" sz="2800"/>
            </a:lvl2pPr>
            <a:lvl3pPr marL="914400" indent="0" eaLnBrk="1" latinLnBrk="0" hangingPunct="1">
              <a:buNone/>
              <a:defRPr kumimoji="0" lang="pl-PL" sz="2400"/>
            </a:lvl3pPr>
            <a:lvl4pPr marL="1371600" indent="0" eaLnBrk="1" latinLnBrk="0" hangingPunct="1">
              <a:buNone/>
              <a:defRPr kumimoji="0" lang="pl-PL" sz="2000"/>
            </a:lvl4pPr>
            <a:lvl5pPr marL="1828800" indent="0" eaLnBrk="1" latinLnBrk="0" hangingPunct="1">
              <a:buNone/>
              <a:defRPr kumimoji="0" lang="pl-PL" sz="2000"/>
            </a:lvl5pPr>
            <a:lvl6pPr marL="2286000" indent="0" eaLnBrk="1" latinLnBrk="0" hangingPunct="1">
              <a:buNone/>
              <a:defRPr kumimoji="0" lang="pl-PL" sz="2000"/>
            </a:lvl6pPr>
            <a:lvl7pPr marL="2743200" indent="0" eaLnBrk="1" latinLnBrk="0" hangingPunct="1">
              <a:buNone/>
              <a:defRPr kumimoji="0" lang="pl-PL" sz="2000"/>
            </a:lvl7pPr>
            <a:lvl8pPr marL="3200400" indent="0" eaLnBrk="1" latinLnBrk="0" hangingPunct="1">
              <a:buNone/>
              <a:defRPr kumimoji="0" lang="pl-PL" sz="2000"/>
            </a:lvl8pPr>
            <a:lvl9pPr marL="3657600" indent="0" eaLnBrk="1" latinLnBrk="0" hangingPunct="1">
              <a:buNone/>
              <a:defRPr kumimoji="0" lang="pl-PL" sz="2000"/>
            </a:lvl9pPr>
          </a:lstStyle>
          <a:p>
            <a:pPr eaLnBrk="1" latinLnBrk="0" hangingPunct="1"/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l-PL" sz="1400"/>
            </a:lvl1pPr>
            <a:lvl2pPr marL="457200" indent="0" eaLnBrk="1" latinLnBrk="0" hangingPunct="1">
              <a:buNone/>
              <a:defRPr kumimoji="0" lang="pl-PL" sz="1200"/>
            </a:lvl2pPr>
            <a:lvl3pPr marL="914400" indent="0" eaLnBrk="1" latinLnBrk="0" hangingPunct="1">
              <a:buNone/>
              <a:defRPr kumimoji="0" lang="pl-PL" sz="1000"/>
            </a:lvl3pPr>
            <a:lvl4pPr marL="1371600" indent="0" eaLnBrk="1" latinLnBrk="0" hangingPunct="1">
              <a:buNone/>
              <a:defRPr kumimoji="0" lang="pl-PL" sz="900"/>
            </a:lvl4pPr>
            <a:lvl5pPr marL="1828800" indent="0" eaLnBrk="1" latinLnBrk="0" hangingPunct="1">
              <a:buNone/>
              <a:defRPr kumimoji="0" lang="pl-PL" sz="900"/>
            </a:lvl5pPr>
            <a:lvl6pPr marL="2286000" indent="0" eaLnBrk="1" latinLnBrk="0" hangingPunct="1">
              <a:buNone/>
              <a:defRPr kumimoji="0" lang="pl-PL" sz="900"/>
            </a:lvl6pPr>
            <a:lvl7pPr marL="2743200" indent="0" eaLnBrk="1" latinLnBrk="0" hangingPunct="1">
              <a:buNone/>
              <a:defRPr kumimoji="0" lang="pl-PL" sz="900"/>
            </a:lvl7pPr>
            <a:lvl8pPr marL="3200400" indent="0" eaLnBrk="1" latinLnBrk="0" hangingPunct="1">
              <a:buNone/>
              <a:defRPr kumimoji="0" lang="pl-PL" sz="900"/>
            </a:lvl8pPr>
            <a:lvl9pPr marL="3657600" indent="0" eaLnBrk="1" latinLnBrk="0" hangingPunct="1">
              <a:buNone/>
              <a:defRPr kumimoji="0" lang="pl-PL" sz="900"/>
            </a:lvl9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l-PL" smtClean="0"/>
              <a:t>Kliknij, aby edytować styl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2015-03-23</a:t>
            </a:fld>
            <a:endParaRPr kumimoji="0"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pl-P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l-PL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l-PL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l-PL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l-PL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l-PL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l-PL"/>
      </a:defPPr>
      <a:lvl1pPr marL="0" algn="l" defTabSz="914400" rtl="0" eaLnBrk="1" latinLnBrk="0" hangingPunct="1"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11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7704" y="1916832"/>
            <a:ext cx="6863320" cy="1839193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Aspect</a:t>
            </a:r>
            <a:r>
              <a:rPr lang="pl-PL" dirty="0" smtClean="0"/>
              <a:t> </a:t>
            </a:r>
            <a:r>
              <a:rPr lang="pl-PL" dirty="0" err="1" smtClean="0"/>
              <a:t>Oriented</a:t>
            </a:r>
            <a:r>
              <a:rPr lang="pl-PL" dirty="0" smtClean="0"/>
              <a:t> Programming z użyciem </a:t>
            </a:r>
            <a:r>
              <a:rPr lang="pl-PL" dirty="0" err="1" smtClean="0"/>
              <a:t>Dynamic</a:t>
            </a:r>
            <a:r>
              <a:rPr lang="pl-PL" dirty="0" smtClean="0"/>
              <a:t> Proxy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n-lt"/>
              </a:rPr>
              <a:t>Jan Polak</a:t>
            </a:r>
            <a:endParaRPr lang="pl-PL" sz="2400" dirty="0">
              <a:latin typeface="+mn-lt"/>
            </a:endParaRPr>
          </a:p>
          <a:p>
            <a:r>
              <a:rPr lang="pl-PL" sz="2400" dirty="0" smtClean="0">
                <a:latin typeface="+mn-lt"/>
              </a:rPr>
              <a:t> PG .Net, 25 III 2015</a:t>
            </a:r>
            <a:endParaRPr lang="pl-PL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/>
          <a:lstStyle/>
          <a:p>
            <a:pPr>
              <a:defRPr lang="pl-PL"/>
            </a:pPr>
            <a:r>
              <a:rPr lang="pl-PL" dirty="0" smtClean="0"/>
              <a:t>Bardzo ciekawy </a:t>
            </a:r>
            <a:r>
              <a:rPr lang="pl-PL" dirty="0" err="1" smtClean="0"/>
              <a:t>interceptor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55"/>
          <a:stretch/>
        </p:blipFill>
        <p:spPr>
          <a:xfrm>
            <a:off x="698375" y="1447800"/>
            <a:ext cx="3657601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ymbol zastępczy tekstu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3" y="2132856"/>
            <a:ext cx="4777424" cy="302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49363" y="5799138"/>
            <a:ext cx="720883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pl-PL"/>
            </a:pPr>
            <a:endParaRPr lang="pl-PL"/>
          </a:p>
        </p:txBody>
      </p:sp>
      <p:sp>
        <p:nvSpPr>
          <p:cNvPr id="627715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42990" y="1898319"/>
            <a:ext cx="15875" cy="39163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pl-PL"/>
            </a:pPr>
            <a:endParaRPr lang="pl-PL"/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862638"/>
            <a:ext cx="678180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pl-PL"/>
              <a:t>Czas pracy</a:t>
            </a:r>
            <a:endParaRPr lang="pl-PL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5400000">
            <a:off x="-908003" y="3759802"/>
            <a:ext cx="370934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pl-PL">
                <a:effectLst/>
              </a:rPr>
              <a:t>Realizowane projekty </a:t>
            </a:r>
          </a:p>
        </p:txBody>
      </p:sp>
      <p:sp>
        <p:nvSpPr>
          <p:cNvPr id="62772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756484" y="4329094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pl-PL"/>
            </a:pPr>
            <a:r>
              <a:rPr lang="pl-PL" sz="2000">
                <a:latin typeface="Segoe Semibold" pitchFamily="34" charset="0"/>
              </a:rPr>
              <a:t>Poznanie</a:t>
            </a:r>
            <a:endParaRPr lang="pl-PL" sz="2000"/>
          </a:p>
        </p:txBody>
      </p:sp>
      <p:sp>
        <p:nvSpPr>
          <p:cNvPr id="627725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6335671" y="2089798"/>
            <a:ext cx="1743878" cy="1212785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pl-PL"/>
            </a:pPr>
            <a:r>
              <a:rPr lang="pl-PL" sz="2000">
                <a:latin typeface="Segoe Semibold" pitchFamily="34" charset="0"/>
              </a:rPr>
              <a:t>Mistrzostwo</a:t>
            </a:r>
            <a:endParaRPr lang="pl-PL" sz="2000"/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 lang="pl-PL"/>
            </a:pPr>
            <a:r>
              <a:rPr lang="pl-PL" dirty="0"/>
              <a:t>Osiąganie mistrzostwa</a:t>
            </a:r>
          </a:p>
        </p:txBody>
      </p:sp>
      <p:sp>
        <p:nvSpPr>
          <p:cNvPr id="17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invGray">
          <a:xfrm>
            <a:off x="4191000" y="3276600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pl-PL"/>
            </a:pPr>
            <a:r>
              <a:rPr lang="pl-PL" sz="2000">
                <a:latin typeface="Segoe Semibold" pitchFamily="34" charset="0"/>
              </a:rPr>
              <a:t>Doświad- czenie</a:t>
            </a:r>
            <a:endParaRPr lang="pl-PL" sz="2000"/>
          </a:p>
        </p:txBody>
      </p:sp>
      <p:sp>
        <p:nvSpPr>
          <p:cNvPr id="11" name="Freeform 15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1240482">
            <a:off x="2519412" y="1676400"/>
            <a:ext cx="3728988" cy="2313711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 lang="pl-PL"/>
            </a:pPr>
            <a:endParaRPr lang="pl-PL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211960" y="1340768"/>
            <a:ext cx="4343400" cy="1362075"/>
          </a:xfrm>
        </p:spPr>
        <p:txBody>
          <a:bodyPr/>
          <a:lstStyle/>
          <a:p>
            <a:r>
              <a:rPr lang="pl-PL" dirty="0" smtClean="0"/>
              <a:t>Przykład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3528" y="2996952"/>
            <a:ext cx="842493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/>
              <a:t>Logowanie i bezpieczeństwo są oklepane, zróbmy coś ciekawszego!</a:t>
            </a:r>
          </a:p>
          <a:p>
            <a:r>
              <a:rPr lang="pl-PL" sz="3200" dirty="0" smtClean="0"/>
              <a:t>Czy można zrobić MVVM bez VM? Z DP można!</a:t>
            </a:r>
          </a:p>
          <a:p>
            <a:r>
              <a:rPr lang="pl-PL" sz="3200" dirty="0" smtClean="0"/>
              <a:t>Dodatkowo w przykładzie będzie walidacja i </a:t>
            </a:r>
            <a:r>
              <a:rPr lang="pl-PL" sz="3200" dirty="0" err="1" smtClean="0"/>
              <a:t>undo</a:t>
            </a:r>
            <a:endParaRPr lang="pl-PL" sz="3200" dirty="0" smtClean="0"/>
          </a:p>
          <a:p>
            <a:endParaRPr lang="pl-PL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l-PL"/>
            </a:pPr>
            <a:r>
              <a:rPr lang="pl-PL"/>
              <a:t>Pytania?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Klasyczny model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Aplikacja składa się z wielu warstw abstrakcji (MVVM, WCF)</a:t>
            </a:r>
          </a:p>
          <a:p>
            <a:r>
              <a:rPr lang="pl-PL" dirty="0" smtClean="0"/>
              <a:t>Każde warstwa zawiera część logiki biznesowej oraz kod „pomocniczy”: logowanie, uprawnienia, walidację danych, etc.</a:t>
            </a:r>
          </a:p>
          <a:p>
            <a:r>
              <a:rPr lang="pl-PL" dirty="0" smtClean="0"/>
              <a:t>Zazwyczaj kod pomocniczy jest większy niż podstawowa logika.</a:t>
            </a:r>
            <a:endParaRPr lang="pl-PL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1340768"/>
            <a:ext cx="6781800" cy="12961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7200" dirty="0" smtClean="0"/>
              <a:t>Przykład:</a:t>
            </a:r>
            <a:endParaRPr lang="pl-PL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99592" y="2374690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Metoda </a:t>
            </a:r>
            <a:r>
              <a:rPr lang="pl-PL" dirty="0" err="1" smtClean="0"/>
              <a:t>GetClientsByCountryList</a:t>
            </a:r>
            <a:r>
              <a:rPr lang="pl-PL" dirty="0" smtClean="0"/>
              <a:t> przyjmuje na wejściu listę państw i zwraca naszych klientów mających tam firmy.</a:t>
            </a:r>
          </a:p>
          <a:p>
            <a:r>
              <a:rPr lang="pl-PL" dirty="0" smtClean="0"/>
              <a:t>Użytkownik może mieć ograniczony dostęp do niektórych państw</a:t>
            </a:r>
          </a:p>
          <a:p>
            <a:r>
              <a:rPr lang="pl-PL" dirty="0" smtClean="0"/>
              <a:t>Zapytania trwające dłużej niż 1000ms muszą być logowane</a:t>
            </a:r>
          </a:p>
          <a:p>
            <a:endParaRPr lang="pl-PL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62" y="980728"/>
            <a:ext cx="5181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rostokąt 1"/>
          <p:cNvSpPr/>
          <p:nvPr/>
        </p:nvSpPr>
        <p:spPr>
          <a:xfrm>
            <a:off x="3203848" y="1628799"/>
            <a:ext cx="2448272" cy="459507"/>
          </a:xfrm>
          <a:prstGeom prst="rect">
            <a:avLst/>
          </a:prstGeom>
          <a:solidFill>
            <a:srgbClr val="00CCFF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3203848" y="4365104"/>
            <a:ext cx="3024336" cy="720080"/>
          </a:xfrm>
          <a:prstGeom prst="rect">
            <a:avLst/>
          </a:prstGeom>
          <a:solidFill>
            <a:srgbClr val="00CC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3491880" y="2636912"/>
            <a:ext cx="4176464" cy="288032"/>
          </a:xfrm>
          <a:prstGeom prst="rect">
            <a:avLst/>
          </a:prstGeom>
          <a:solidFill>
            <a:srgbClr val="66FF33">
              <a:alpha val="20784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3203848" y="3429000"/>
            <a:ext cx="2808312" cy="864096"/>
          </a:xfrm>
          <a:prstGeom prst="rect">
            <a:avLst/>
          </a:prstGeom>
          <a:solidFill>
            <a:srgbClr val="6600FF">
              <a:alpha val="20392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/>
          <p:cNvSpPr/>
          <p:nvPr/>
        </p:nvSpPr>
        <p:spPr>
          <a:xfrm>
            <a:off x="3217168" y="1268760"/>
            <a:ext cx="3011016" cy="288031"/>
          </a:xfrm>
          <a:prstGeom prst="rect">
            <a:avLst/>
          </a:prstGeom>
          <a:solidFill>
            <a:srgbClr val="FF6F6F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/>
          <p:cNvSpPr/>
          <p:nvPr/>
        </p:nvSpPr>
        <p:spPr>
          <a:xfrm>
            <a:off x="3489573" y="2978696"/>
            <a:ext cx="4176464" cy="288032"/>
          </a:xfrm>
          <a:prstGeom prst="rect">
            <a:avLst/>
          </a:prstGeom>
          <a:solidFill>
            <a:srgbClr val="FFFF00">
              <a:alpha val="20784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2330" y="836712"/>
            <a:ext cx="6090150" cy="19442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4400" dirty="0" err="1" smtClean="0"/>
              <a:t>Aspect</a:t>
            </a:r>
            <a:r>
              <a:rPr lang="pl-PL" sz="4400" dirty="0" smtClean="0"/>
              <a:t> </a:t>
            </a:r>
            <a:r>
              <a:rPr lang="pl-PL" sz="4400" dirty="0" err="1" smtClean="0"/>
              <a:t>Oriented</a:t>
            </a:r>
            <a:r>
              <a:rPr lang="pl-PL" sz="4400" dirty="0" smtClean="0"/>
              <a:t> Programming </a:t>
            </a:r>
            <a:endParaRPr lang="pl-PL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195736" y="2364535"/>
            <a:ext cx="684076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i="1" dirty="0" err="1" smtClean="0"/>
              <a:t>Advice</a:t>
            </a:r>
            <a:r>
              <a:rPr lang="pl-PL" i="1" dirty="0" smtClean="0"/>
              <a:t> – </a:t>
            </a:r>
            <a:r>
              <a:rPr lang="pl-PL" dirty="0" smtClean="0"/>
              <a:t>kawałek logiki, która rozszerza nasz model</a:t>
            </a:r>
            <a:endParaRPr lang="pl-PL" i="1" dirty="0" smtClean="0"/>
          </a:p>
          <a:p>
            <a:r>
              <a:rPr lang="pl-PL" i="1" dirty="0" err="1" smtClean="0"/>
              <a:t>Pointcut</a:t>
            </a:r>
            <a:r>
              <a:rPr lang="pl-PL" dirty="0" smtClean="0"/>
              <a:t> – miejsce w którym możemy zaaplikować </a:t>
            </a:r>
            <a:r>
              <a:rPr lang="pl-PL" i="1" dirty="0" err="1" smtClean="0"/>
              <a:t>advice</a:t>
            </a:r>
            <a:r>
              <a:rPr lang="pl-PL" i="1" dirty="0" smtClean="0"/>
              <a:t>.</a:t>
            </a:r>
            <a:r>
              <a:rPr lang="pl-PL" dirty="0" smtClean="0"/>
              <a:t> </a:t>
            </a:r>
            <a:r>
              <a:rPr lang="pl-PL" dirty="0" err="1" smtClean="0"/>
              <a:t>Zawyczaj</a:t>
            </a:r>
            <a:r>
              <a:rPr lang="pl-PL" dirty="0" smtClean="0"/>
              <a:t> przed, lub po właściwej metodzie</a:t>
            </a:r>
          </a:p>
          <a:p>
            <a:r>
              <a:rPr lang="pl-PL" i="1" dirty="0" err="1" smtClean="0"/>
              <a:t>Aspect</a:t>
            </a:r>
            <a:r>
              <a:rPr lang="pl-PL" i="1" dirty="0" smtClean="0"/>
              <a:t> – </a:t>
            </a:r>
            <a:r>
              <a:rPr lang="pl-PL" i="1" dirty="0" err="1" smtClean="0"/>
              <a:t>Advice</a:t>
            </a:r>
            <a:r>
              <a:rPr lang="pl-PL" i="1" dirty="0" smtClean="0"/>
              <a:t> + </a:t>
            </a:r>
            <a:r>
              <a:rPr lang="pl-PL" i="1" dirty="0" err="1" smtClean="0"/>
              <a:t>Pointcut</a:t>
            </a:r>
            <a:endParaRPr lang="pl-PL" i="1" dirty="0" smtClean="0"/>
          </a:p>
          <a:p>
            <a:endParaRPr lang="pl-PL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251933" y="-2673431"/>
            <a:ext cx="2895600" cy="686108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8771611"/>
              </p:ext>
            </p:extLst>
          </p:nvPr>
        </p:nvGraphicFramePr>
        <p:xfrm>
          <a:off x="1524000" y="188640"/>
          <a:ext cx="7512496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l-PL" dirty="0" smtClean="0"/>
              <a:t>Wady i zalety</a:t>
            </a:r>
            <a:endParaRPr lang="pl-PL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1340768"/>
            <a:ext cx="7910264" cy="540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/>
              <a:t>Jasny podział odpowiedzialności</a:t>
            </a:r>
          </a:p>
          <a:p>
            <a:r>
              <a:rPr lang="pl-PL" sz="3200" dirty="0" smtClean="0"/>
              <a:t>Możliwość wydzielenia wspólnej logiki</a:t>
            </a:r>
          </a:p>
          <a:p>
            <a:r>
              <a:rPr lang="pl-PL" sz="3200" dirty="0" smtClean="0"/>
              <a:t>Prostsze testowanie</a:t>
            </a:r>
          </a:p>
          <a:p>
            <a:r>
              <a:rPr lang="pl-PL" sz="3200" dirty="0" smtClean="0"/>
              <a:t>Dodatkowy narzut na zestawienie infrastruktury</a:t>
            </a:r>
          </a:p>
          <a:p>
            <a:r>
              <a:rPr lang="pl-PL" sz="3200" dirty="0" err="1" smtClean="0"/>
              <a:t>Glue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endParaRPr lang="pl-PL" sz="3200" dirty="0" smtClean="0"/>
          </a:p>
          <a:p>
            <a:r>
              <a:rPr lang="pl-PL" sz="3200" dirty="0" err="1" smtClean="0"/>
              <a:t>Unforseen</a:t>
            </a:r>
            <a:r>
              <a:rPr lang="pl-PL" sz="3200" dirty="0" smtClean="0"/>
              <a:t> </a:t>
            </a:r>
            <a:r>
              <a:rPr lang="pl-PL" sz="3200" dirty="0" err="1" smtClean="0"/>
              <a:t>consequences</a:t>
            </a:r>
            <a:endParaRPr lang="pl-PL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pl-PL" dirty="0" err="1" smtClean="0"/>
              <a:t>Dynamic</a:t>
            </a:r>
            <a:r>
              <a:rPr lang="pl-PL" dirty="0" smtClean="0"/>
              <a:t> Proxy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622232" cy="4525963"/>
          </a:xfrm>
        </p:spPr>
        <p:txBody>
          <a:bodyPr>
            <a:normAutofit/>
          </a:bodyPr>
          <a:lstStyle/>
          <a:p>
            <a:r>
              <a:rPr lang="pl-PL" sz="3200" dirty="0" smtClean="0"/>
              <a:t>Część pakietu </a:t>
            </a:r>
            <a:r>
              <a:rPr lang="pl-PL" sz="3200" dirty="0" err="1" smtClean="0"/>
              <a:t>Castle</a:t>
            </a:r>
            <a:r>
              <a:rPr lang="pl-PL" sz="3200" dirty="0" smtClean="0"/>
              <a:t>, pozwala generować </a:t>
            </a:r>
            <a:r>
              <a:rPr lang="pl-PL" sz="3200" dirty="0" err="1" smtClean="0"/>
              <a:t>proxy</a:t>
            </a:r>
            <a:r>
              <a:rPr lang="pl-PL" sz="3200" dirty="0" smtClean="0"/>
              <a:t> do dowolnych obiektów.</a:t>
            </a:r>
          </a:p>
          <a:p>
            <a:r>
              <a:rPr lang="pl-PL" sz="3200" dirty="0" smtClean="0"/>
              <a:t>Dobrze znana użytkownikom </a:t>
            </a:r>
            <a:r>
              <a:rPr lang="pl-PL" sz="3200" dirty="0" err="1" smtClean="0"/>
              <a:t>Moq</a:t>
            </a:r>
            <a:r>
              <a:rPr lang="pl-PL" sz="3200" dirty="0" smtClean="0"/>
              <a:t>, </a:t>
            </a:r>
            <a:r>
              <a:rPr lang="pl-PL" sz="3200" dirty="0" err="1" smtClean="0"/>
              <a:t>Rhino.Mocks</a:t>
            </a:r>
            <a:r>
              <a:rPr lang="pl-PL" sz="3200" dirty="0" smtClean="0"/>
              <a:t> lub </a:t>
            </a:r>
            <a:r>
              <a:rPr lang="pl-PL" sz="3200" dirty="0" err="1" smtClean="0"/>
              <a:t>Nhibernate</a:t>
            </a:r>
            <a:endParaRPr lang="pl-PL" sz="3200" dirty="0" smtClean="0"/>
          </a:p>
          <a:p>
            <a:r>
              <a:rPr lang="pl-PL" sz="3200" dirty="0" smtClean="0"/>
              <a:t>Dwa główne zastosowania: rozszerzanie istniejących typów o nowe interfejsy oraz dodawanie aspektów do istniejących metod</a:t>
            </a:r>
          </a:p>
          <a:p>
            <a:endParaRPr lang="pl-PL" sz="32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>
            <a:normAutofit/>
          </a:bodyPr>
          <a:lstStyle/>
          <a:p>
            <a:r>
              <a:rPr lang="pl-PL" sz="3600" dirty="0" smtClean="0"/>
              <a:t>Podstawowe elementy DP</a:t>
            </a:r>
            <a:endParaRPr lang="pl-PL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608" y="1295400"/>
            <a:ext cx="5052392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Kto w 2015 używa takiego telefonu? -&gt;</a:t>
            </a:r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9413" y="0"/>
            <a:ext cx="2997200" cy="6858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11560" y="1916832"/>
            <a:ext cx="5647853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l-PL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l-PL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/>
              <a:t>Proxy – klasa tworzona z klasy bazowej, rozszerza ją o dodatkowe interfejsy i wykonuje </a:t>
            </a:r>
            <a:r>
              <a:rPr lang="pl-PL" sz="2400" dirty="0" err="1" smtClean="0"/>
              <a:t>interceptory</a:t>
            </a:r>
            <a:r>
              <a:rPr lang="pl-PL" sz="2400" dirty="0" smtClean="0"/>
              <a:t>.</a:t>
            </a:r>
          </a:p>
          <a:p>
            <a:r>
              <a:rPr lang="pl-PL" sz="2400" dirty="0" err="1" smtClean="0"/>
              <a:t>Interceptor</a:t>
            </a:r>
            <a:r>
              <a:rPr lang="pl-PL" sz="2400" dirty="0" smtClean="0"/>
              <a:t> – kawałek kodu wykonywane przed wywołaniem metody klasy bazowej. Można w nim dowolnie zmodyfikować parametry, wynik, wywołanie bazowej metody.</a:t>
            </a:r>
          </a:p>
          <a:p>
            <a:r>
              <a:rPr lang="pl-PL" sz="2400" dirty="0" smtClean="0"/>
              <a:t>Proxy można stworzyć bez klasy bazowej.</a:t>
            </a:r>
          </a:p>
          <a:p>
            <a:endParaRPr lang="pl-PL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Szkoleni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644</Words>
  <Application>Microsoft Office PowerPoint</Application>
  <PresentationFormat>Pokaz na ekranie (4:3)</PresentationFormat>
  <Paragraphs>94</Paragraphs>
  <Slides>13</Slides>
  <Notes>13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Szkolenie</vt:lpstr>
      <vt:lpstr>Aspect Oriented Programming z użyciem Dynamic Proxy</vt:lpstr>
      <vt:lpstr>Klasyczny model</vt:lpstr>
      <vt:lpstr>Prezentacja programu PowerPoint</vt:lpstr>
      <vt:lpstr>Prezentacja programu PowerPoint</vt:lpstr>
      <vt:lpstr>Prezentacja programu PowerPoint</vt:lpstr>
      <vt:lpstr>Prezentacja programu PowerPoint</vt:lpstr>
      <vt:lpstr>Wady i zalety</vt:lpstr>
      <vt:lpstr>Dynamic Proxy</vt:lpstr>
      <vt:lpstr>Podstawowe elementy DP</vt:lpstr>
      <vt:lpstr>Bardzo ciekawy interceptor</vt:lpstr>
      <vt:lpstr>Osiąganie mistrzostwa</vt:lpstr>
      <vt:lpstr>Przykład</vt:lpstr>
      <vt:lpstr>Pytania?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2015-03-23T17:51:37Z</dcterms:created>
  <dcterms:modified xsi:type="dcterms:W3CDTF">2015-03-24T18:16:57Z</dcterms:modified>
</cp:coreProperties>
</file>