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906000" cy="6858000" type="A4"/>
  <p:notesSz cx="6797675" cy="9928225"/>
  <p:custDataLst>
    <p:tags r:id="rId13"/>
  </p:custDataLst>
  <p:defaultTextStyle>
    <a:defPPr>
      <a:defRPr lang="en-US"/>
    </a:defPPr>
    <a:lvl1pPr marL="0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27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655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8981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308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635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7962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289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0616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BCDCF"/>
    <a:srgbClr val="D6EEF3"/>
    <a:srgbClr val="E9F5F7"/>
    <a:srgbClr val="D9D9D9"/>
    <a:srgbClr val="003F72"/>
    <a:srgbClr val="ECC0B0"/>
    <a:srgbClr val="FCD5B9"/>
    <a:srgbClr val="DBEEEF"/>
    <a:srgbClr val="C6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96" autoAdjust="0"/>
    <p:restoredTop sz="94626" autoAdjust="0"/>
  </p:normalViewPr>
  <p:slideViewPr>
    <p:cSldViewPr snapToObjects="1" showGuides="1">
      <p:cViewPr varScale="1">
        <p:scale>
          <a:sx n="108" d="100"/>
          <a:sy n="108" d="100"/>
        </p:scale>
        <p:origin x="-1386" y="-96"/>
      </p:cViewPr>
      <p:guideLst>
        <p:guide orient="horz" pos="3793"/>
        <p:guide orient="horz" pos="1389"/>
        <p:guide orient="horz" pos="4020"/>
        <p:guide orient="horz" pos="845"/>
        <p:guide orient="horz" pos="2931"/>
        <p:guide orient="horz" pos="709"/>
        <p:guide orient="horz" pos="3581"/>
        <p:guide orient="horz" pos="164"/>
        <p:guide pos="315"/>
        <p:guide pos="5920"/>
        <p:guide pos="3120"/>
        <p:guide pos="2984"/>
        <p:guide pos="3256"/>
        <p:guide pos="4926"/>
        <p:guide pos="12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270"/>
    </p:cViewPr>
  </p:sorterViewPr>
  <p:notesViewPr>
    <p:cSldViewPr snapToObjects="1" showGuides="1">
      <p:cViewPr varScale="1">
        <p:scale>
          <a:sx n="93" d="100"/>
          <a:sy n="93" d="100"/>
        </p:scale>
        <p:origin x="-3774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>
                <a:solidFill>
                  <a:srgbClr val="41404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© Rule Financial</a:t>
            </a:r>
            <a:endParaRPr lang="en-GB" dirty="0">
              <a:latin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A3ACD-54AE-4BF6-895E-6E5F04B97D48}" type="slidenum">
              <a:rPr lang="en-GB" smtClean="0">
                <a:latin typeface="Tahoma" pitchFamily="34" charset="0"/>
              </a:rPr>
              <a:pPr/>
              <a:t>‹#›</a:t>
            </a:fld>
            <a:endParaRPr lang="en-GB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53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9375" y="195263"/>
            <a:ext cx="6886575" cy="4768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58355" y="5198663"/>
            <a:ext cx="6209590" cy="3984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 smtClean="0">
                <a:solidFill>
                  <a:srgbClr val="41404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© Rule Financial</a:t>
            </a:r>
            <a:endParaRPr lang="en-GB" dirty="0">
              <a:latin typeface="Tahom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59920568-7B89-4656-8145-F87E619B7B8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1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472" rtl="0" eaLnBrk="1" latinLnBrk="0" hangingPunct="1"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00736" algn="l" defTabSz="801472" rtl="0" eaLnBrk="1" latinLnBrk="0" hangingPunct="1"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801472" algn="l" defTabSz="801472" rtl="0" eaLnBrk="1" latinLnBrk="0" hangingPunct="1"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202207" algn="l" defTabSz="801472" rtl="0" eaLnBrk="1" latinLnBrk="0" hangingPunct="1"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602943" algn="l" defTabSz="801472" rtl="0" eaLnBrk="1" latinLnBrk="0" hangingPunct="1"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003679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4415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5151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05886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9375" y="195263"/>
            <a:ext cx="6886575" cy="4768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20568-7B89-4656-8145-F87E619B7B8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6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478" y="4020722"/>
            <a:ext cx="5635377" cy="6302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36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6270" y="6089831"/>
            <a:ext cx="143439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Confidential</a:t>
            </a:r>
            <a:endParaRPr lang="en-GB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 descr="110513-OverlapGraphic-RGB-1.png"/>
          <p:cNvPicPr>
            <a:picLocks noChangeAspect="1"/>
          </p:cNvPicPr>
          <p:nvPr userDrawn="1"/>
        </p:nvPicPr>
        <p:blipFill>
          <a:blip r:embed="rId2" cstate="print"/>
          <a:srcRect r="175"/>
          <a:stretch>
            <a:fillRect/>
          </a:stretch>
        </p:blipFill>
        <p:spPr>
          <a:xfrm>
            <a:off x="5285849" y="2369256"/>
            <a:ext cx="4620152" cy="4488744"/>
          </a:xfrm>
          <a:prstGeom prst="rect">
            <a:avLst/>
          </a:prstGeom>
        </p:spPr>
      </p:pic>
      <p:pic>
        <p:nvPicPr>
          <p:cNvPr id="12" name="Picture 11" descr="110503-Logo-RGB_White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0063" y="260648"/>
            <a:ext cx="1339679" cy="971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715" y="2367817"/>
            <a:ext cx="6786224" cy="1577892"/>
          </a:xfrm>
        </p:spPr>
        <p:txBody>
          <a:bodyPr lIns="0" tIns="0" anchor="t" anchorCtr="0">
            <a:noAutofit/>
          </a:bodyPr>
          <a:lstStyle>
            <a:lvl1pPr algn="l"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5" y="4850607"/>
            <a:ext cx="3108325" cy="8556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None/>
              <a:defRPr sz="1200"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GB" sz="12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Prepared by/submitted on/version etc: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with subheading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64" y="260648"/>
            <a:ext cx="8904111" cy="68749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477" y="1340768"/>
            <a:ext cx="4265785" cy="40932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1100" b="1">
                <a:solidFill>
                  <a:schemeClr val="tx2"/>
                </a:solidFill>
              </a:defRPr>
            </a:lvl1pPr>
            <a:lvl2pPr marL="436327" indent="0">
              <a:buNone/>
              <a:defRPr sz="1900" b="1"/>
            </a:lvl2pPr>
            <a:lvl3pPr marL="872655" indent="0">
              <a:buNone/>
              <a:defRPr sz="1700" b="1"/>
            </a:lvl3pPr>
            <a:lvl4pPr marL="1308981" indent="0">
              <a:buNone/>
              <a:defRPr sz="1500" b="1"/>
            </a:lvl4pPr>
            <a:lvl5pPr marL="1745308" indent="0">
              <a:buNone/>
              <a:defRPr sz="1500" b="1"/>
            </a:lvl5pPr>
            <a:lvl6pPr marL="2181635" indent="0">
              <a:buNone/>
              <a:defRPr sz="1500" b="1"/>
            </a:lvl6pPr>
            <a:lvl7pPr marL="2617962" indent="0">
              <a:buNone/>
              <a:defRPr sz="1500" b="1"/>
            </a:lvl7pPr>
            <a:lvl8pPr marL="3054289" indent="0">
              <a:buNone/>
              <a:defRPr sz="1500" b="1"/>
            </a:lvl8pPr>
            <a:lvl9pPr marL="349061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4" y="1750098"/>
            <a:ext cx="4271961" cy="40982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2497" y="1340768"/>
            <a:ext cx="4252029" cy="40932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1100" b="1">
                <a:solidFill>
                  <a:schemeClr val="tx2"/>
                </a:solidFill>
              </a:defRPr>
            </a:lvl1pPr>
            <a:lvl2pPr marL="436327" indent="0">
              <a:buNone/>
              <a:defRPr sz="1900" b="1"/>
            </a:lvl2pPr>
            <a:lvl3pPr marL="872655" indent="0">
              <a:buNone/>
              <a:defRPr sz="1700" b="1"/>
            </a:lvl3pPr>
            <a:lvl4pPr marL="1308981" indent="0">
              <a:buNone/>
              <a:defRPr sz="1500" b="1"/>
            </a:lvl4pPr>
            <a:lvl5pPr marL="1745308" indent="0">
              <a:buNone/>
              <a:defRPr sz="1500" b="1"/>
            </a:lvl5pPr>
            <a:lvl6pPr marL="2181635" indent="0">
              <a:buNone/>
              <a:defRPr sz="1500" b="1"/>
            </a:lvl6pPr>
            <a:lvl7pPr marL="2617962" indent="0">
              <a:buNone/>
              <a:defRPr sz="1500" b="1"/>
            </a:lvl7pPr>
            <a:lvl8pPr marL="3054289" indent="0">
              <a:buNone/>
              <a:defRPr sz="1500" b="1"/>
            </a:lvl8pPr>
            <a:lvl9pPr marL="349061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2496" y="1750098"/>
            <a:ext cx="4252028" cy="4098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 smtClean="0"/>
              <a:t>Case Study: Title of the case study</a:t>
            </a:r>
            <a:br>
              <a:rPr lang="en-GB" dirty="0" smtClean="0"/>
            </a:br>
            <a:r>
              <a:rPr lang="en-GB" sz="1600" dirty="0" smtClean="0"/>
              <a:t>Client description e.g. Tier 1 investment bank</a:t>
            </a:r>
            <a:endParaRPr lang="en-GB" dirty="0"/>
          </a:p>
        </p:txBody>
      </p:sp>
      <p:sp>
        <p:nvSpPr>
          <p:cNvPr id="25" name="Round Diagonal Corner Rectangle 24"/>
          <p:cNvSpPr/>
          <p:nvPr userDrawn="1"/>
        </p:nvSpPr>
        <p:spPr>
          <a:xfrm>
            <a:off x="1735495" y="3039561"/>
            <a:ext cx="7678380" cy="1477380"/>
          </a:xfrm>
          <a:prstGeom prst="round2DiagRect">
            <a:avLst>
              <a:gd name="adj1" fmla="val 11577"/>
              <a:gd name="adj2" fmla="val 0"/>
            </a:avLst>
          </a:prstGeom>
          <a:solidFill>
            <a:srgbClr val="E9F5F7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872655" fontAlgn="auto">
              <a:spcBef>
                <a:spcPts val="0"/>
              </a:spcBef>
              <a:spcAft>
                <a:spcPts val="0"/>
              </a:spcAft>
            </a:pPr>
            <a:endParaRPr lang="en-GB" sz="1600" b="1" dirty="0">
              <a:solidFill>
                <a:prstClr val="white"/>
              </a:solidFill>
              <a:latin typeface="Tahoma"/>
              <a:ea typeface="+mn-ea"/>
            </a:endParaRPr>
          </a:p>
        </p:txBody>
      </p:sp>
      <p:sp>
        <p:nvSpPr>
          <p:cNvPr id="26" name="Round Diagonal Corner Rectangle 25"/>
          <p:cNvSpPr/>
          <p:nvPr userDrawn="1"/>
        </p:nvSpPr>
        <p:spPr>
          <a:xfrm>
            <a:off x="1733379" y="4544008"/>
            <a:ext cx="7680496" cy="1477380"/>
          </a:xfrm>
          <a:prstGeom prst="round2DiagRect">
            <a:avLst>
              <a:gd name="adj1" fmla="val 11577"/>
              <a:gd name="adj2" fmla="val 0"/>
            </a:avLst>
          </a:prstGeom>
          <a:solidFill>
            <a:srgbClr val="E9F5F7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872655" fontAlgn="auto">
              <a:spcBef>
                <a:spcPts val="0"/>
              </a:spcBef>
              <a:spcAft>
                <a:spcPts val="0"/>
              </a:spcAft>
            </a:pPr>
            <a:endParaRPr lang="en-GB" sz="1600" b="1" dirty="0">
              <a:solidFill>
                <a:prstClr val="white"/>
              </a:solidFill>
              <a:latin typeface="Tahoma"/>
              <a:ea typeface="+mn-ea"/>
            </a:endParaRPr>
          </a:p>
        </p:txBody>
      </p:sp>
      <p:sp>
        <p:nvSpPr>
          <p:cNvPr id="27" name="Round Diagonal Corner Rectangle 26"/>
          <p:cNvSpPr/>
          <p:nvPr userDrawn="1"/>
        </p:nvSpPr>
        <p:spPr>
          <a:xfrm>
            <a:off x="1735495" y="1535113"/>
            <a:ext cx="7678380" cy="1477380"/>
          </a:xfrm>
          <a:prstGeom prst="round2DiagRect">
            <a:avLst>
              <a:gd name="adj1" fmla="val 11577"/>
              <a:gd name="adj2" fmla="val 0"/>
            </a:avLst>
          </a:prstGeom>
          <a:solidFill>
            <a:srgbClr val="E9F5F7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872655" fontAlgn="auto">
              <a:spcBef>
                <a:spcPts val="0"/>
              </a:spcBef>
              <a:spcAft>
                <a:spcPts val="0"/>
              </a:spcAft>
            </a:pPr>
            <a:endParaRPr lang="en-GB" sz="1600" b="1" dirty="0">
              <a:solidFill>
                <a:srgbClr val="FFFFFF"/>
              </a:solidFill>
              <a:latin typeface="Tahoma"/>
              <a:ea typeface="+mn-ea"/>
            </a:endParaRPr>
          </a:p>
        </p:txBody>
      </p:sp>
      <p:sp>
        <p:nvSpPr>
          <p:cNvPr id="28" name="Round Diagonal Corner Rectangle 27"/>
          <p:cNvSpPr/>
          <p:nvPr userDrawn="1"/>
        </p:nvSpPr>
        <p:spPr>
          <a:xfrm>
            <a:off x="502180" y="3039561"/>
            <a:ext cx="1363942" cy="1477380"/>
          </a:xfrm>
          <a:prstGeom prst="round2DiagRect">
            <a:avLst>
              <a:gd name="adj1" fmla="val 11577"/>
              <a:gd name="adj2" fmla="val 0"/>
            </a:avLst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872655" fontAlgn="auto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prstClr val="white"/>
                </a:solidFill>
                <a:latin typeface="Tahoma"/>
                <a:ea typeface="+mn-ea"/>
              </a:rPr>
              <a:t>The </a:t>
            </a:r>
            <a:br>
              <a:rPr lang="en-GB" sz="1400" b="1" dirty="0" smtClean="0">
                <a:solidFill>
                  <a:prstClr val="white"/>
                </a:solidFill>
                <a:latin typeface="Tahoma"/>
                <a:ea typeface="+mn-ea"/>
              </a:rPr>
            </a:br>
            <a:r>
              <a:rPr lang="en-GB" sz="1400" b="1" dirty="0" smtClean="0">
                <a:solidFill>
                  <a:prstClr val="white"/>
                </a:solidFill>
                <a:latin typeface="Tahoma"/>
                <a:ea typeface="+mn-ea"/>
              </a:rPr>
              <a:t>engagement</a:t>
            </a:r>
            <a:endParaRPr lang="en-GB" sz="1400" b="1" dirty="0">
              <a:solidFill>
                <a:prstClr val="white"/>
              </a:solidFill>
              <a:latin typeface="Tahoma"/>
              <a:ea typeface="+mn-ea"/>
            </a:endParaRPr>
          </a:p>
        </p:txBody>
      </p:sp>
      <p:sp>
        <p:nvSpPr>
          <p:cNvPr id="29" name="Round Diagonal Corner Rectangle 28"/>
          <p:cNvSpPr/>
          <p:nvPr userDrawn="1"/>
        </p:nvSpPr>
        <p:spPr>
          <a:xfrm>
            <a:off x="500064" y="4544008"/>
            <a:ext cx="1363942" cy="1477380"/>
          </a:xfrm>
          <a:prstGeom prst="round2DiagRect">
            <a:avLst>
              <a:gd name="adj1" fmla="val 11577"/>
              <a:gd name="adj2" fmla="val 0"/>
            </a:avLst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872655" fontAlgn="auto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prstClr val="white"/>
                </a:solidFill>
                <a:latin typeface="Tahoma"/>
                <a:ea typeface="+mn-ea"/>
              </a:rPr>
              <a:t>The </a:t>
            </a:r>
            <a:br>
              <a:rPr lang="en-GB" sz="1400" b="1" dirty="0" smtClean="0">
                <a:solidFill>
                  <a:prstClr val="white"/>
                </a:solidFill>
                <a:latin typeface="Tahoma"/>
                <a:ea typeface="+mn-ea"/>
              </a:rPr>
            </a:br>
            <a:r>
              <a:rPr lang="en-GB" sz="1400" b="1" dirty="0" smtClean="0">
                <a:solidFill>
                  <a:prstClr val="white"/>
                </a:solidFill>
                <a:latin typeface="Tahoma"/>
                <a:ea typeface="+mn-ea"/>
              </a:rPr>
              <a:t>outcome</a:t>
            </a:r>
            <a:endParaRPr lang="en-GB" sz="1400" b="1" dirty="0">
              <a:solidFill>
                <a:prstClr val="white"/>
              </a:solidFill>
              <a:latin typeface="Tahoma"/>
              <a:ea typeface="+mn-ea"/>
            </a:endParaRPr>
          </a:p>
        </p:txBody>
      </p:sp>
      <p:sp>
        <p:nvSpPr>
          <p:cNvPr id="30" name="Round Diagonal Corner Rectangle 29"/>
          <p:cNvSpPr/>
          <p:nvPr userDrawn="1"/>
        </p:nvSpPr>
        <p:spPr>
          <a:xfrm>
            <a:off x="502180" y="1535113"/>
            <a:ext cx="1363942" cy="1477380"/>
          </a:xfrm>
          <a:prstGeom prst="round2DiagRect">
            <a:avLst>
              <a:gd name="adj1" fmla="val 11577"/>
              <a:gd name="adj2" fmla="val 0"/>
            </a:avLst>
          </a:prstGeom>
          <a:solidFill>
            <a:schemeClr val="tx2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872655" fontAlgn="auto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srgbClr val="FFFFFF"/>
                </a:solidFill>
                <a:latin typeface="Tahoma"/>
                <a:ea typeface="+mn-ea"/>
              </a:rPr>
              <a:t>The </a:t>
            </a:r>
            <a:br>
              <a:rPr lang="en-GB" sz="1400" b="1" dirty="0" smtClean="0">
                <a:solidFill>
                  <a:srgbClr val="FFFFFF"/>
                </a:solidFill>
                <a:latin typeface="Tahoma"/>
                <a:ea typeface="+mn-ea"/>
              </a:rPr>
            </a:br>
            <a:r>
              <a:rPr lang="en-GB" sz="1400" b="1" dirty="0" smtClean="0">
                <a:solidFill>
                  <a:srgbClr val="FFFFFF"/>
                </a:solidFill>
                <a:latin typeface="Tahoma"/>
                <a:ea typeface="+mn-ea"/>
              </a:rPr>
              <a:t>challenge</a:t>
            </a:r>
            <a:endParaRPr lang="en-GB" sz="1400" b="1" dirty="0">
              <a:solidFill>
                <a:srgbClr val="FFFFFF"/>
              </a:solidFill>
              <a:latin typeface="Tahoma"/>
              <a:ea typeface="+mn-ea"/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12619" y="1535113"/>
            <a:ext cx="7501256" cy="1459547"/>
          </a:xfrm>
        </p:spPr>
        <p:txBody>
          <a:bodyPr lIns="0">
            <a:normAutofit/>
          </a:bodyPr>
          <a:lstStyle>
            <a:lvl1pPr marL="179388" indent="-179388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00000"/>
              </a:lnSpc>
              <a:buFontTx/>
              <a:buBlip>
                <a:blip r:embed="rId2"/>
              </a:buBlip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00000"/>
              </a:lnSpc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00000"/>
              </a:lnSpc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 sit </a:t>
            </a:r>
            <a:r>
              <a:rPr lang="en-GB" dirty="0" err="1" smtClean="0"/>
              <a:t>amet</a:t>
            </a:r>
            <a:r>
              <a:rPr lang="en-GB" dirty="0" smtClean="0"/>
              <a:t>, </a:t>
            </a:r>
            <a:r>
              <a:rPr lang="en-GB" dirty="0" err="1" smtClean="0"/>
              <a:t>consectetur</a:t>
            </a:r>
            <a:r>
              <a:rPr lang="en-GB" dirty="0" smtClean="0"/>
              <a:t> </a:t>
            </a:r>
            <a:r>
              <a:rPr lang="en-GB" dirty="0" err="1" smtClean="0"/>
              <a:t>adipiscing</a:t>
            </a:r>
            <a:r>
              <a:rPr lang="en-GB" dirty="0" smtClean="0"/>
              <a:t> </a:t>
            </a:r>
            <a:r>
              <a:rPr lang="en-GB" dirty="0" err="1" smtClean="0"/>
              <a:t>elit</a:t>
            </a:r>
            <a:r>
              <a:rPr lang="en-GB" dirty="0" smtClean="0"/>
              <a:t>. </a:t>
            </a:r>
          </a:p>
          <a:p>
            <a:pPr lvl="1"/>
            <a:r>
              <a:rPr lang="en-GB" dirty="0" err="1" smtClean="0"/>
              <a:t>Nullam</a:t>
            </a:r>
            <a:r>
              <a:rPr lang="en-GB" dirty="0" smtClean="0"/>
              <a:t> </a:t>
            </a:r>
            <a:r>
              <a:rPr lang="en-GB" dirty="0" err="1" smtClean="0"/>
              <a:t>vel</a:t>
            </a:r>
            <a:r>
              <a:rPr lang="en-GB" dirty="0" smtClean="0"/>
              <a:t> </a:t>
            </a:r>
            <a:r>
              <a:rPr lang="en-GB" dirty="0" err="1" smtClean="0"/>
              <a:t>varius</a:t>
            </a:r>
            <a:r>
              <a:rPr lang="en-GB" dirty="0" smtClean="0"/>
              <a:t> quam. </a:t>
            </a:r>
          </a:p>
          <a:p>
            <a:pPr lvl="2"/>
            <a:r>
              <a:rPr lang="en-GB" dirty="0" err="1" smtClean="0"/>
              <a:t>Aliquam</a:t>
            </a:r>
            <a:r>
              <a:rPr lang="en-GB" dirty="0" smtClean="0"/>
              <a:t> </a:t>
            </a:r>
            <a:r>
              <a:rPr lang="en-GB" dirty="0" err="1" smtClean="0"/>
              <a:t>molestie</a:t>
            </a:r>
            <a:r>
              <a:rPr lang="en-GB" dirty="0" smtClean="0"/>
              <a:t> </a:t>
            </a:r>
            <a:r>
              <a:rPr lang="en-GB" dirty="0" err="1" smtClean="0"/>
              <a:t>sem</a:t>
            </a:r>
            <a:r>
              <a:rPr lang="en-GB" dirty="0" smtClean="0"/>
              <a:t> </a:t>
            </a:r>
            <a:r>
              <a:rPr lang="en-GB" dirty="0" err="1" smtClean="0"/>
              <a:t>nec</a:t>
            </a:r>
            <a:r>
              <a:rPr lang="en-GB" dirty="0" smtClean="0"/>
              <a:t> </a:t>
            </a:r>
            <a:r>
              <a:rPr lang="en-GB" dirty="0" err="1" smtClean="0"/>
              <a:t>augue</a:t>
            </a:r>
            <a:r>
              <a:rPr lang="en-GB" dirty="0" smtClean="0"/>
              <a:t> </a:t>
            </a:r>
            <a:r>
              <a:rPr lang="en-GB" dirty="0" err="1" smtClean="0"/>
              <a:t>mollis</a:t>
            </a:r>
            <a:r>
              <a:rPr lang="en-GB" dirty="0" smtClean="0"/>
              <a:t> </a:t>
            </a:r>
            <a:r>
              <a:rPr lang="en-GB" dirty="0" err="1" smtClean="0"/>
              <a:t>rhoncus</a:t>
            </a:r>
            <a:r>
              <a:rPr lang="en-GB" dirty="0" smtClean="0"/>
              <a:t>. </a:t>
            </a:r>
          </a:p>
          <a:p>
            <a:pPr lvl="2"/>
            <a:r>
              <a:rPr lang="en-GB" dirty="0" err="1" smtClean="0"/>
              <a:t>Curabitur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 mi, </a:t>
            </a:r>
            <a:r>
              <a:rPr lang="en-GB" dirty="0" err="1" smtClean="0"/>
              <a:t>porta</a:t>
            </a:r>
            <a:r>
              <a:rPr lang="en-GB" dirty="0" smtClean="0"/>
              <a:t> et </a:t>
            </a:r>
            <a:r>
              <a:rPr lang="en-GB" dirty="0" err="1" smtClean="0"/>
              <a:t>porta</a:t>
            </a:r>
            <a:r>
              <a:rPr lang="en-GB" dirty="0" smtClean="0"/>
              <a:t> </a:t>
            </a:r>
            <a:r>
              <a:rPr lang="en-GB" dirty="0" err="1" smtClean="0"/>
              <a:t>quis</a:t>
            </a:r>
            <a:r>
              <a:rPr lang="en-GB" dirty="0" smtClean="0"/>
              <a:t>, </a:t>
            </a:r>
            <a:r>
              <a:rPr lang="en-GB" dirty="0" err="1" smtClean="0"/>
              <a:t>malesuada</a:t>
            </a:r>
            <a:r>
              <a:rPr lang="en-GB" dirty="0" smtClean="0"/>
              <a:t> </a:t>
            </a:r>
            <a:r>
              <a:rPr lang="en-GB" dirty="0" err="1" smtClean="0"/>
              <a:t>eu</a:t>
            </a:r>
            <a:r>
              <a:rPr lang="en-GB" dirty="0" smtClean="0"/>
              <a:t> </a:t>
            </a:r>
            <a:r>
              <a:rPr lang="en-GB" dirty="0" err="1" smtClean="0"/>
              <a:t>orci</a:t>
            </a:r>
            <a:r>
              <a:rPr lang="en-GB" dirty="0" smtClean="0"/>
              <a:t>.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912619" y="3040380"/>
            <a:ext cx="7501256" cy="1459547"/>
          </a:xfrm>
        </p:spPr>
        <p:txBody>
          <a:bodyPr lIns="0">
            <a:normAutofit/>
          </a:bodyPr>
          <a:lstStyle>
            <a:lvl1pPr marL="179388" indent="-179388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00000"/>
              </a:lnSpc>
              <a:buFontTx/>
              <a:buBlip>
                <a:blip r:embed="rId2"/>
              </a:buBlip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00000"/>
              </a:lnSpc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00000"/>
              </a:lnSpc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 sit </a:t>
            </a:r>
            <a:r>
              <a:rPr lang="en-GB" dirty="0" err="1" smtClean="0"/>
              <a:t>amet</a:t>
            </a:r>
            <a:r>
              <a:rPr lang="en-GB" dirty="0" smtClean="0"/>
              <a:t>, </a:t>
            </a:r>
            <a:r>
              <a:rPr lang="en-GB" dirty="0" err="1" smtClean="0"/>
              <a:t>consectetur</a:t>
            </a:r>
            <a:r>
              <a:rPr lang="en-GB" dirty="0" smtClean="0"/>
              <a:t> </a:t>
            </a:r>
            <a:r>
              <a:rPr lang="en-GB" dirty="0" err="1" smtClean="0"/>
              <a:t>adipiscing</a:t>
            </a:r>
            <a:r>
              <a:rPr lang="en-GB" dirty="0" smtClean="0"/>
              <a:t> </a:t>
            </a:r>
            <a:r>
              <a:rPr lang="en-GB" dirty="0" err="1" smtClean="0"/>
              <a:t>elit</a:t>
            </a:r>
            <a:r>
              <a:rPr lang="en-GB" dirty="0" smtClean="0"/>
              <a:t>. </a:t>
            </a:r>
          </a:p>
          <a:p>
            <a:pPr lvl="1"/>
            <a:r>
              <a:rPr lang="en-GB" dirty="0" err="1" smtClean="0"/>
              <a:t>Nullam</a:t>
            </a:r>
            <a:r>
              <a:rPr lang="en-GB" dirty="0" smtClean="0"/>
              <a:t> </a:t>
            </a:r>
            <a:r>
              <a:rPr lang="en-GB" dirty="0" err="1" smtClean="0"/>
              <a:t>vel</a:t>
            </a:r>
            <a:r>
              <a:rPr lang="en-GB" dirty="0" smtClean="0"/>
              <a:t> </a:t>
            </a:r>
            <a:r>
              <a:rPr lang="en-GB" dirty="0" err="1" smtClean="0"/>
              <a:t>varius</a:t>
            </a:r>
            <a:r>
              <a:rPr lang="en-GB" dirty="0" smtClean="0"/>
              <a:t> quam. </a:t>
            </a:r>
          </a:p>
          <a:p>
            <a:pPr lvl="2"/>
            <a:r>
              <a:rPr lang="en-GB" dirty="0" err="1" smtClean="0"/>
              <a:t>Aliquam</a:t>
            </a:r>
            <a:r>
              <a:rPr lang="en-GB" dirty="0" smtClean="0"/>
              <a:t> </a:t>
            </a:r>
            <a:r>
              <a:rPr lang="en-GB" dirty="0" err="1" smtClean="0"/>
              <a:t>molestie</a:t>
            </a:r>
            <a:r>
              <a:rPr lang="en-GB" dirty="0" smtClean="0"/>
              <a:t> </a:t>
            </a:r>
            <a:r>
              <a:rPr lang="en-GB" dirty="0" err="1" smtClean="0"/>
              <a:t>sem</a:t>
            </a:r>
            <a:r>
              <a:rPr lang="en-GB" dirty="0" smtClean="0"/>
              <a:t> </a:t>
            </a:r>
            <a:r>
              <a:rPr lang="en-GB" dirty="0" err="1" smtClean="0"/>
              <a:t>nec</a:t>
            </a:r>
            <a:r>
              <a:rPr lang="en-GB" dirty="0" smtClean="0"/>
              <a:t> </a:t>
            </a:r>
            <a:r>
              <a:rPr lang="en-GB" dirty="0" err="1" smtClean="0"/>
              <a:t>augue</a:t>
            </a:r>
            <a:r>
              <a:rPr lang="en-GB" dirty="0" smtClean="0"/>
              <a:t> </a:t>
            </a:r>
            <a:r>
              <a:rPr lang="en-GB" dirty="0" err="1" smtClean="0"/>
              <a:t>mollis</a:t>
            </a:r>
            <a:r>
              <a:rPr lang="en-GB" dirty="0" smtClean="0"/>
              <a:t> </a:t>
            </a:r>
            <a:r>
              <a:rPr lang="en-GB" dirty="0" err="1" smtClean="0"/>
              <a:t>rhoncus</a:t>
            </a:r>
            <a:r>
              <a:rPr lang="en-GB" dirty="0" smtClean="0"/>
              <a:t>. </a:t>
            </a:r>
          </a:p>
          <a:p>
            <a:pPr lvl="2"/>
            <a:r>
              <a:rPr lang="en-GB" dirty="0" err="1" smtClean="0"/>
              <a:t>Curabitur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 mi, </a:t>
            </a:r>
            <a:r>
              <a:rPr lang="en-GB" dirty="0" err="1" smtClean="0"/>
              <a:t>porta</a:t>
            </a:r>
            <a:r>
              <a:rPr lang="en-GB" dirty="0" smtClean="0"/>
              <a:t> et </a:t>
            </a:r>
            <a:r>
              <a:rPr lang="en-GB" dirty="0" err="1" smtClean="0"/>
              <a:t>porta</a:t>
            </a:r>
            <a:r>
              <a:rPr lang="en-GB" dirty="0" smtClean="0"/>
              <a:t> </a:t>
            </a:r>
            <a:r>
              <a:rPr lang="en-GB" dirty="0" err="1" smtClean="0"/>
              <a:t>quis</a:t>
            </a:r>
            <a:r>
              <a:rPr lang="en-GB" dirty="0" smtClean="0"/>
              <a:t>, </a:t>
            </a:r>
            <a:r>
              <a:rPr lang="en-GB" dirty="0" err="1" smtClean="0"/>
              <a:t>malesuada</a:t>
            </a:r>
            <a:r>
              <a:rPr lang="en-GB" dirty="0" smtClean="0"/>
              <a:t> </a:t>
            </a:r>
            <a:r>
              <a:rPr lang="en-GB" dirty="0" err="1" smtClean="0"/>
              <a:t>eu</a:t>
            </a:r>
            <a:r>
              <a:rPr lang="en-GB" dirty="0" smtClean="0"/>
              <a:t> </a:t>
            </a:r>
            <a:r>
              <a:rPr lang="en-GB" dirty="0" err="1" smtClean="0"/>
              <a:t>orci</a:t>
            </a:r>
            <a:r>
              <a:rPr lang="en-GB" dirty="0" smtClean="0"/>
              <a:t>.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912619" y="4546601"/>
            <a:ext cx="7501256" cy="1459547"/>
          </a:xfrm>
        </p:spPr>
        <p:txBody>
          <a:bodyPr lIns="0">
            <a:normAutofit/>
          </a:bodyPr>
          <a:lstStyle>
            <a:lvl1pPr marL="179388" indent="-179388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00000"/>
              </a:lnSpc>
              <a:buFontTx/>
              <a:buBlip>
                <a:blip r:embed="rId2"/>
              </a:buBlip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00000"/>
              </a:lnSpc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00000"/>
              </a:lnSpc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 sit </a:t>
            </a:r>
            <a:r>
              <a:rPr lang="en-GB" dirty="0" err="1" smtClean="0"/>
              <a:t>amet</a:t>
            </a:r>
            <a:r>
              <a:rPr lang="en-GB" dirty="0" smtClean="0"/>
              <a:t>, </a:t>
            </a:r>
            <a:r>
              <a:rPr lang="en-GB" dirty="0" err="1" smtClean="0"/>
              <a:t>consectetur</a:t>
            </a:r>
            <a:r>
              <a:rPr lang="en-GB" dirty="0" smtClean="0"/>
              <a:t> </a:t>
            </a:r>
            <a:r>
              <a:rPr lang="en-GB" dirty="0" err="1" smtClean="0"/>
              <a:t>adipiscing</a:t>
            </a:r>
            <a:r>
              <a:rPr lang="en-GB" dirty="0" smtClean="0"/>
              <a:t> </a:t>
            </a:r>
            <a:r>
              <a:rPr lang="en-GB" dirty="0" err="1" smtClean="0"/>
              <a:t>elit</a:t>
            </a:r>
            <a:r>
              <a:rPr lang="en-GB" dirty="0" smtClean="0"/>
              <a:t>. </a:t>
            </a:r>
          </a:p>
          <a:p>
            <a:pPr lvl="1"/>
            <a:r>
              <a:rPr lang="en-GB" dirty="0" err="1" smtClean="0"/>
              <a:t>Nullam</a:t>
            </a:r>
            <a:r>
              <a:rPr lang="en-GB" dirty="0" smtClean="0"/>
              <a:t> </a:t>
            </a:r>
            <a:r>
              <a:rPr lang="en-GB" dirty="0" err="1" smtClean="0"/>
              <a:t>vel</a:t>
            </a:r>
            <a:r>
              <a:rPr lang="en-GB" dirty="0" smtClean="0"/>
              <a:t> </a:t>
            </a:r>
            <a:r>
              <a:rPr lang="en-GB" dirty="0" err="1" smtClean="0"/>
              <a:t>varius</a:t>
            </a:r>
            <a:r>
              <a:rPr lang="en-GB" dirty="0" smtClean="0"/>
              <a:t> quam. </a:t>
            </a:r>
          </a:p>
          <a:p>
            <a:pPr lvl="2"/>
            <a:r>
              <a:rPr lang="en-GB" dirty="0" err="1" smtClean="0"/>
              <a:t>Aliquam</a:t>
            </a:r>
            <a:r>
              <a:rPr lang="en-GB" dirty="0" smtClean="0"/>
              <a:t> </a:t>
            </a:r>
            <a:r>
              <a:rPr lang="en-GB" dirty="0" err="1" smtClean="0"/>
              <a:t>molestie</a:t>
            </a:r>
            <a:r>
              <a:rPr lang="en-GB" dirty="0" smtClean="0"/>
              <a:t> </a:t>
            </a:r>
            <a:r>
              <a:rPr lang="en-GB" dirty="0" err="1" smtClean="0"/>
              <a:t>sem</a:t>
            </a:r>
            <a:r>
              <a:rPr lang="en-GB" dirty="0" smtClean="0"/>
              <a:t> </a:t>
            </a:r>
            <a:r>
              <a:rPr lang="en-GB" dirty="0" err="1" smtClean="0"/>
              <a:t>nec</a:t>
            </a:r>
            <a:r>
              <a:rPr lang="en-GB" dirty="0" smtClean="0"/>
              <a:t> </a:t>
            </a:r>
            <a:r>
              <a:rPr lang="en-GB" dirty="0" err="1" smtClean="0"/>
              <a:t>augue</a:t>
            </a:r>
            <a:r>
              <a:rPr lang="en-GB" dirty="0" smtClean="0"/>
              <a:t> </a:t>
            </a:r>
            <a:r>
              <a:rPr lang="en-GB" dirty="0" err="1" smtClean="0"/>
              <a:t>mollis</a:t>
            </a:r>
            <a:r>
              <a:rPr lang="en-GB" dirty="0" smtClean="0"/>
              <a:t> </a:t>
            </a:r>
            <a:r>
              <a:rPr lang="en-GB" dirty="0" err="1" smtClean="0"/>
              <a:t>rhoncus</a:t>
            </a:r>
            <a:r>
              <a:rPr lang="en-GB" dirty="0" smtClean="0"/>
              <a:t>. </a:t>
            </a:r>
          </a:p>
          <a:p>
            <a:pPr lvl="2"/>
            <a:r>
              <a:rPr lang="en-GB" dirty="0" err="1" smtClean="0"/>
              <a:t>Curabitur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 mi, </a:t>
            </a:r>
            <a:r>
              <a:rPr lang="en-GB" dirty="0" err="1" smtClean="0"/>
              <a:t>porta</a:t>
            </a:r>
            <a:r>
              <a:rPr lang="en-GB" dirty="0" smtClean="0"/>
              <a:t> et </a:t>
            </a:r>
            <a:r>
              <a:rPr lang="en-GB" dirty="0" err="1" smtClean="0"/>
              <a:t>porta</a:t>
            </a:r>
            <a:r>
              <a:rPr lang="en-GB" dirty="0" smtClean="0"/>
              <a:t> </a:t>
            </a:r>
            <a:r>
              <a:rPr lang="en-GB" dirty="0" err="1" smtClean="0"/>
              <a:t>quis</a:t>
            </a:r>
            <a:r>
              <a:rPr lang="en-GB" dirty="0" smtClean="0"/>
              <a:t>, </a:t>
            </a:r>
            <a:r>
              <a:rPr lang="en-GB" dirty="0" err="1" smtClean="0"/>
              <a:t>malesuada</a:t>
            </a:r>
            <a:r>
              <a:rPr lang="en-GB" dirty="0" smtClean="0"/>
              <a:t> </a:t>
            </a:r>
            <a:r>
              <a:rPr lang="en-GB" dirty="0" err="1" smtClean="0"/>
              <a:t>eu</a:t>
            </a:r>
            <a:r>
              <a:rPr lang="en-GB" dirty="0" smtClean="0"/>
              <a:t> </a:t>
            </a:r>
            <a:r>
              <a:rPr lang="en-GB" dirty="0" err="1" smtClean="0"/>
              <a:t>orci</a:t>
            </a:r>
            <a:r>
              <a:rPr lang="en-GB" dirty="0" smtClean="0"/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 userDrawn="1"/>
        </p:nvSpPr>
        <p:spPr>
          <a:xfrm>
            <a:off x="7820025" y="2664824"/>
            <a:ext cx="1593850" cy="3356564"/>
          </a:xfrm>
          <a:prstGeom prst="round2DiagRect">
            <a:avLst>
              <a:gd name="adj1" fmla="val 9383"/>
              <a:gd name="adj2" fmla="val 0"/>
            </a:avLst>
          </a:prstGeom>
          <a:solidFill>
            <a:srgbClr val="CBCDCF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72000" tIns="36000" rIns="72000" bIns="36000" anchor="ctr" anchorCtr="0">
            <a:no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7820025" y="1340768"/>
            <a:ext cx="1593850" cy="1460014"/>
          </a:xfrm>
          <a:prstGeom prst="round2DiagRect">
            <a:avLst>
              <a:gd name="adj1" fmla="val 9383"/>
              <a:gd name="adj2" fmla="val 0"/>
            </a:avLst>
          </a:prstGeom>
          <a:solidFill>
            <a:schemeClr val="tx2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72000" tIns="36000" rIns="72000" bIns="36000" anchor="ctr" anchorCtr="0">
            <a:no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79" y="489549"/>
            <a:ext cx="8912395" cy="816395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820025" y="2800782"/>
            <a:ext cx="1593850" cy="3220605"/>
          </a:xfrm>
        </p:spPr>
        <p:txBody>
          <a:bodyPr lIns="72000" rIns="72000">
            <a:noAutofit/>
          </a:bodyPr>
          <a:lstStyle>
            <a:lvl1pPr marL="87313" indent="-87313">
              <a:lnSpc>
                <a:spcPct val="100000"/>
              </a:lnSpc>
              <a:buSzPct val="110000"/>
              <a:buFont typeface="Arial" pitchFamily="34" charset="0"/>
              <a:buChar char="•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00063" y="1341439"/>
            <a:ext cx="7319962" cy="4679950"/>
          </a:xfrm>
        </p:spPr>
        <p:txBody>
          <a:bodyPr lIns="0">
            <a:normAutofit/>
          </a:bodyPr>
          <a:lstStyle>
            <a:lvl1pPr marL="179388" indent="-179388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 sz="7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7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00000"/>
              </a:lnSpc>
              <a:buFontTx/>
              <a:buBlip>
                <a:blip r:embed="rId2"/>
              </a:buBlip>
              <a:defRPr sz="7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00000"/>
              </a:lnSpc>
              <a:defRPr sz="7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00000"/>
              </a:lnSpc>
              <a:defRPr sz="7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79" y="260648"/>
            <a:ext cx="8912395" cy="687497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0063" y="1341439"/>
            <a:ext cx="4267200" cy="4679950"/>
          </a:xfrm>
        </p:spPr>
        <p:txBody>
          <a:bodyPr lIns="0"/>
          <a:lstStyle>
            <a:lvl1pPr marL="179388" indent="-179388">
              <a:lnSpc>
                <a:spcPct val="14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40000"/>
              </a:lnSpc>
              <a:buFontTx/>
              <a:buBlip>
                <a:blip r:embed="rId2"/>
              </a:buBlip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153025" y="1341439"/>
            <a:ext cx="4260850" cy="4679949"/>
          </a:xfrm>
        </p:spPr>
        <p:txBody>
          <a:bodyPr lIns="0"/>
          <a:lstStyle>
            <a:lvl1pPr marL="179388" indent="-179388">
              <a:lnSpc>
                <a:spcPct val="14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40000"/>
              </a:lnSpc>
              <a:buFontTx/>
              <a:buBlip>
                <a:blip r:embed="rId2"/>
              </a:buBlip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5159375" y="4323432"/>
            <a:ext cx="4260850" cy="465138"/>
          </a:xfrm>
          <a:prstGeom prst="round2DiagRect">
            <a:avLst/>
          </a:prstGeom>
          <a:solidFill>
            <a:srgbClr val="D6EEF3"/>
          </a:solidFill>
        </p:spPr>
        <p:txBody>
          <a:bodyPr/>
          <a:lstStyle>
            <a:lvl1pPr marL="180000" marR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 sz="1600">
                <a:solidFill>
                  <a:schemeClr val="tx1"/>
                </a:solidFill>
                <a:latin typeface="Tahoma (Body)"/>
              </a:defRPr>
            </a:lvl1pPr>
          </a:lstStyle>
          <a:p>
            <a:pPr marL="180000" marR="0" lvl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lang="en-GB" sz="1600" dirty="0" smtClean="0">
                <a:solidFill>
                  <a:schemeClr val="tx1"/>
                </a:solidFill>
              </a:rPr>
              <a:t>  Content section</a:t>
            </a:r>
            <a:endParaRPr lang="en-US" dirty="0"/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512759" y="4323432"/>
            <a:ext cx="4260850" cy="465138"/>
          </a:xfrm>
          <a:prstGeom prst="round2DiagRect">
            <a:avLst/>
          </a:prstGeom>
          <a:solidFill>
            <a:srgbClr val="D6EEF3"/>
          </a:solidFill>
        </p:spPr>
        <p:txBody>
          <a:bodyPr/>
          <a:lstStyle>
            <a:lvl1pPr marL="180000" marR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 sz="1600">
                <a:solidFill>
                  <a:schemeClr val="tx1"/>
                </a:solidFill>
                <a:latin typeface="Tahoma (Body)"/>
              </a:defRPr>
            </a:lvl1pPr>
          </a:lstStyle>
          <a:p>
            <a:pPr marL="180000" marR="0" lvl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lang="en-GB" sz="1600" dirty="0" smtClean="0">
                <a:solidFill>
                  <a:schemeClr val="tx1"/>
                </a:solidFill>
              </a:rPr>
              <a:t>  Content section</a:t>
            </a:r>
            <a:endParaRPr lang="en-US" dirty="0"/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5153029" y="5052094"/>
            <a:ext cx="4260850" cy="465138"/>
          </a:xfrm>
          <a:prstGeom prst="round2DiagRect">
            <a:avLst/>
          </a:prstGeom>
          <a:solidFill>
            <a:srgbClr val="D6EEF3"/>
          </a:solidFill>
        </p:spPr>
        <p:txBody>
          <a:bodyPr/>
          <a:lstStyle>
            <a:lvl1pPr marL="180000" marR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 sz="1600">
                <a:solidFill>
                  <a:schemeClr val="tx1"/>
                </a:solidFill>
                <a:latin typeface="Tahoma (Body)"/>
              </a:defRPr>
            </a:lvl1pPr>
          </a:lstStyle>
          <a:p>
            <a:pPr marL="180000" marR="0" lvl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lang="en-GB" sz="1600" dirty="0" smtClean="0">
                <a:solidFill>
                  <a:schemeClr val="tx1"/>
                </a:solidFill>
              </a:rPr>
              <a:t>  Content section</a:t>
            </a:r>
            <a:endParaRPr lang="en-US" dirty="0"/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506413" y="5052094"/>
            <a:ext cx="4260850" cy="465138"/>
          </a:xfrm>
          <a:prstGeom prst="round2DiagRect">
            <a:avLst/>
          </a:prstGeom>
          <a:solidFill>
            <a:srgbClr val="D6EEF3"/>
          </a:solidFill>
        </p:spPr>
        <p:txBody>
          <a:bodyPr/>
          <a:lstStyle>
            <a:lvl1pPr marL="180000" marR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 sz="1600">
                <a:solidFill>
                  <a:schemeClr val="tx1"/>
                </a:solidFill>
                <a:latin typeface="Tahoma (Body)"/>
              </a:defRPr>
            </a:lvl1pPr>
          </a:lstStyle>
          <a:p>
            <a:pPr marL="180000" marR="0" lvl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lang="en-GB" sz="1600" dirty="0" smtClean="0">
                <a:solidFill>
                  <a:schemeClr val="tx1"/>
                </a:solidFill>
              </a:rPr>
              <a:t>  Content section</a:t>
            </a:r>
            <a:endParaRPr lang="en-US" dirty="0"/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5159375" y="2842295"/>
            <a:ext cx="4260850" cy="465138"/>
          </a:xfrm>
          <a:prstGeom prst="round2DiagRect">
            <a:avLst/>
          </a:prstGeom>
          <a:solidFill>
            <a:srgbClr val="D6EEF3"/>
          </a:solidFill>
        </p:spPr>
        <p:txBody>
          <a:bodyPr/>
          <a:lstStyle>
            <a:lvl1pPr marL="180000" marR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 sz="1600">
                <a:solidFill>
                  <a:schemeClr val="tx1"/>
                </a:solidFill>
                <a:latin typeface="Tahoma (Body)"/>
              </a:defRPr>
            </a:lvl1pPr>
          </a:lstStyle>
          <a:p>
            <a:pPr marL="180000" marR="0" lvl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lang="en-GB" sz="1600" dirty="0" smtClean="0">
                <a:solidFill>
                  <a:schemeClr val="tx1"/>
                </a:solidFill>
              </a:rPr>
              <a:t>  Content section</a:t>
            </a:r>
            <a:endParaRPr lang="en-US" dirty="0"/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5153029" y="3570957"/>
            <a:ext cx="4260850" cy="465138"/>
          </a:xfrm>
          <a:prstGeom prst="round2DiagRect">
            <a:avLst/>
          </a:prstGeom>
          <a:solidFill>
            <a:srgbClr val="D6EEF3"/>
          </a:solidFill>
        </p:spPr>
        <p:txBody>
          <a:bodyPr/>
          <a:lstStyle>
            <a:lvl1pPr marL="180000" marR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 sz="1600">
                <a:solidFill>
                  <a:schemeClr val="tx1"/>
                </a:solidFill>
                <a:latin typeface="Tahoma (Body)"/>
              </a:defRPr>
            </a:lvl1pPr>
          </a:lstStyle>
          <a:p>
            <a:pPr marL="180000" marR="0" lvl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lang="en-GB" sz="1600" dirty="0" smtClean="0">
                <a:solidFill>
                  <a:schemeClr val="tx1"/>
                </a:solidFill>
              </a:rPr>
              <a:t>  Content section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78" y="260648"/>
            <a:ext cx="8902343" cy="3748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500063" y="476672"/>
            <a:ext cx="8913812" cy="326226"/>
          </a:xfrm>
        </p:spPr>
        <p:txBody>
          <a:bodyPr>
            <a:noAutofit/>
          </a:bodyPr>
          <a:lstStyle>
            <a:lvl1pPr>
              <a:buNone/>
              <a:defRPr sz="1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sz="1600" dirty="0" smtClean="0"/>
              <a:t>Content/Agenda slide with highlights subheading Tahoma 16pt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5153025" y="1375444"/>
            <a:ext cx="4260850" cy="465138"/>
          </a:xfrm>
          <a:prstGeom prst="round2DiagRect">
            <a:avLst/>
          </a:prstGeom>
          <a:solidFill>
            <a:srgbClr val="D6EEF3"/>
          </a:solidFill>
        </p:spPr>
        <p:txBody>
          <a:bodyPr/>
          <a:lstStyle>
            <a:lvl1pPr marL="180000" marR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 sz="1600">
                <a:solidFill>
                  <a:schemeClr val="tx1"/>
                </a:solidFill>
                <a:latin typeface="Tahoma (Body)"/>
              </a:defRPr>
            </a:lvl1pPr>
          </a:lstStyle>
          <a:p>
            <a:pPr marL="180000" marR="0" lvl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lang="en-GB" sz="1600" dirty="0" smtClean="0">
                <a:solidFill>
                  <a:schemeClr val="tx1"/>
                </a:solidFill>
              </a:rPr>
              <a:t>  Content section</a:t>
            </a:r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1" hasCustomPrompt="1"/>
          </p:nvPr>
        </p:nvSpPr>
        <p:spPr>
          <a:xfrm>
            <a:off x="506409" y="1375444"/>
            <a:ext cx="4260850" cy="465138"/>
          </a:xfrm>
          <a:prstGeom prst="round2DiagRect">
            <a:avLst/>
          </a:prstGeom>
          <a:solidFill>
            <a:srgbClr val="D6EEF3"/>
          </a:solidFill>
        </p:spPr>
        <p:txBody>
          <a:bodyPr/>
          <a:lstStyle>
            <a:lvl1pPr marL="180000" marR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 sz="1600">
                <a:solidFill>
                  <a:schemeClr val="tx1"/>
                </a:solidFill>
                <a:latin typeface="Tahoma (Body)"/>
              </a:defRPr>
            </a:lvl1pPr>
          </a:lstStyle>
          <a:p>
            <a:pPr marL="180000" marR="0" lvl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lang="en-GB" sz="1600" dirty="0" smtClean="0">
                <a:solidFill>
                  <a:schemeClr val="tx1"/>
                </a:solidFill>
              </a:rPr>
              <a:t>  Content section</a:t>
            </a:r>
            <a:endParaRPr lang="en-US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5146679" y="2104106"/>
            <a:ext cx="4260850" cy="465138"/>
          </a:xfrm>
          <a:prstGeom prst="round2DiagRect">
            <a:avLst/>
          </a:prstGeom>
          <a:solidFill>
            <a:srgbClr val="D6EEF3"/>
          </a:solidFill>
        </p:spPr>
        <p:txBody>
          <a:bodyPr/>
          <a:lstStyle>
            <a:lvl1pPr marL="180000" marR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 sz="1600">
                <a:solidFill>
                  <a:schemeClr val="tx1"/>
                </a:solidFill>
                <a:latin typeface="Tahoma (Body)"/>
              </a:defRPr>
            </a:lvl1pPr>
          </a:lstStyle>
          <a:p>
            <a:pPr marL="180000" marR="0" lvl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lang="en-GB" sz="1600" dirty="0" smtClean="0">
                <a:solidFill>
                  <a:schemeClr val="tx1"/>
                </a:solidFill>
              </a:rPr>
              <a:t>  Content section</a:t>
            </a:r>
            <a:endParaRPr lang="en-US" dirty="0"/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500063" y="2104106"/>
            <a:ext cx="4260850" cy="465138"/>
          </a:xfrm>
          <a:prstGeom prst="round2DiagRect">
            <a:avLst/>
          </a:prstGeom>
          <a:solidFill>
            <a:srgbClr val="D6EEF3"/>
          </a:solidFill>
        </p:spPr>
        <p:txBody>
          <a:bodyPr/>
          <a:lstStyle>
            <a:lvl1pPr marL="180000" marR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 sz="1600">
                <a:solidFill>
                  <a:schemeClr val="tx1"/>
                </a:solidFill>
                <a:latin typeface="Tahoma (Body)"/>
              </a:defRPr>
            </a:lvl1pPr>
          </a:lstStyle>
          <a:p>
            <a:pPr marL="180000" marR="0" lvl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lang="en-GB" sz="1600" dirty="0" smtClean="0">
                <a:solidFill>
                  <a:schemeClr val="tx1"/>
                </a:solidFill>
              </a:rPr>
              <a:t>  Content section</a:t>
            </a:r>
            <a:endParaRPr lang="en-US" dirty="0"/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25" hasCustomPrompt="1"/>
          </p:nvPr>
        </p:nvSpPr>
        <p:spPr>
          <a:xfrm>
            <a:off x="512759" y="2842295"/>
            <a:ext cx="4260850" cy="465138"/>
          </a:xfrm>
          <a:prstGeom prst="round2DiagRect">
            <a:avLst/>
          </a:prstGeom>
          <a:solidFill>
            <a:srgbClr val="D6EEF3"/>
          </a:solidFill>
        </p:spPr>
        <p:txBody>
          <a:bodyPr/>
          <a:lstStyle>
            <a:lvl1pPr marL="180000" marR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 sz="1600">
                <a:solidFill>
                  <a:schemeClr val="tx1"/>
                </a:solidFill>
                <a:latin typeface="Tahoma (Body)"/>
              </a:defRPr>
            </a:lvl1pPr>
          </a:lstStyle>
          <a:p>
            <a:pPr marL="180000" marR="0" lvl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lang="en-GB" sz="1600" dirty="0" smtClean="0">
                <a:solidFill>
                  <a:schemeClr val="tx1"/>
                </a:solidFill>
              </a:rPr>
              <a:t>  Content section</a:t>
            </a:r>
            <a:endParaRPr lang="en-US" dirty="0"/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27" hasCustomPrompt="1"/>
          </p:nvPr>
        </p:nvSpPr>
        <p:spPr>
          <a:xfrm>
            <a:off x="506413" y="3570957"/>
            <a:ext cx="4260850" cy="465138"/>
          </a:xfrm>
          <a:prstGeom prst="round2DiagRect">
            <a:avLst/>
          </a:prstGeom>
          <a:solidFill>
            <a:srgbClr val="D6EEF3"/>
          </a:solidFill>
        </p:spPr>
        <p:txBody>
          <a:bodyPr/>
          <a:lstStyle>
            <a:lvl1pPr marL="180000" marR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 sz="1600">
                <a:solidFill>
                  <a:schemeClr val="tx1"/>
                </a:solidFill>
                <a:latin typeface="Tahoma (Body)"/>
              </a:defRPr>
            </a:lvl1pPr>
          </a:lstStyle>
          <a:p>
            <a:pPr marL="180000" marR="0" lvl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lang="en-GB" sz="1600" dirty="0" smtClean="0">
                <a:solidFill>
                  <a:schemeClr val="tx1"/>
                </a:solidFill>
              </a:rPr>
              <a:t>  Content section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77" y="260648"/>
            <a:ext cx="8912397" cy="816394"/>
          </a:xfrm>
        </p:spPr>
        <p:txBody>
          <a:bodyPr vert="horz" lIns="0" tIns="0" rIns="0" bIns="94662" rtlCol="0" anchor="t" anchorCtr="0">
            <a:noAutofit/>
          </a:bodyPr>
          <a:lstStyle>
            <a:lvl1pPr algn="l" defTabSz="872655" rtl="0" eaLnBrk="1" latinLnBrk="0" hangingPunct="1">
              <a:spcBef>
                <a:spcPct val="0"/>
              </a:spcBef>
              <a:buNone/>
              <a:defRPr lang="en-GB" sz="2400" kern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00063" y="1805906"/>
            <a:ext cx="8913812" cy="4215482"/>
          </a:xfrm>
        </p:spPr>
        <p:txBody>
          <a:bodyPr lIns="0"/>
          <a:lstStyle>
            <a:lvl1pPr marL="179388" indent="-179388">
              <a:lnSpc>
                <a:spcPct val="14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40000"/>
              </a:lnSpc>
              <a:buFontTx/>
              <a:buBlip>
                <a:blip r:embed="rId2"/>
              </a:buBlip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0063" y="1340768"/>
            <a:ext cx="4452937" cy="465138"/>
          </a:xfrm>
        </p:spPr>
        <p:txBody>
          <a:bodyPr>
            <a:normAutofit/>
          </a:bodyPr>
          <a:lstStyle>
            <a:lvl1pPr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smtClean="0"/>
              <a:t>Subheading Tahoma Bold 16pt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77" y="260648"/>
            <a:ext cx="8912397" cy="816394"/>
          </a:xfrm>
        </p:spPr>
        <p:txBody>
          <a:bodyPr vert="horz" lIns="0" tIns="0" rIns="0" bIns="94662" rtlCol="0" anchor="t" anchorCtr="0">
            <a:noAutofit/>
          </a:bodyPr>
          <a:lstStyle>
            <a:lvl1pPr algn="l" defTabSz="872655" rtl="0" eaLnBrk="1" latinLnBrk="0" hangingPunct="1">
              <a:spcBef>
                <a:spcPct val="0"/>
              </a:spcBef>
              <a:buNone/>
              <a:defRPr lang="en-GB" sz="2400" kern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00063" y="1805906"/>
            <a:ext cx="8913812" cy="4215482"/>
          </a:xfrm>
        </p:spPr>
        <p:txBody>
          <a:bodyPr lIns="0"/>
          <a:lstStyle>
            <a:lvl1pPr marL="179388" indent="-179388">
              <a:lnSpc>
                <a:spcPct val="14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40000"/>
              </a:lnSpc>
              <a:buFontTx/>
              <a:buBlip>
                <a:blip r:embed="rId2"/>
              </a:buBlip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0063" y="1340768"/>
            <a:ext cx="4452937" cy="465138"/>
          </a:xfrm>
        </p:spPr>
        <p:txBody>
          <a:bodyPr>
            <a:normAutofit/>
          </a:bodyPr>
          <a:lstStyle>
            <a:lvl1pPr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smtClean="0"/>
              <a:t>Subheading Tahoma Bold 16pt</a:t>
            </a:r>
            <a:endParaRPr lang="en-US" dirty="0"/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515940" y="5144341"/>
            <a:ext cx="8887883" cy="533353"/>
          </a:xfrm>
          <a:prstGeom prst="round2DiagRect">
            <a:avLst>
              <a:gd name="adj1" fmla="val 14579"/>
              <a:gd name="adj2" fmla="val 0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136525" tIns="92075" rIns="136525" bIns="92075" anchor="ctr" anchorCtr="0">
            <a:noAutofit/>
          </a:bodyPr>
          <a:lstStyle/>
          <a:p>
            <a:pPr>
              <a:lnSpc>
                <a:spcPct val="90000"/>
              </a:lnSpc>
              <a:defRPr/>
            </a:pPr>
            <a:endParaRPr lang="en-GB" sz="1100" dirty="0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00063" y="5158580"/>
            <a:ext cx="8913812" cy="476250"/>
          </a:xfrm>
        </p:spPr>
        <p:txBody>
          <a:bodyPr>
            <a:noAutofit/>
          </a:bodyPr>
          <a:lstStyle>
            <a:lvl1pPr marL="180000" marR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Char char="l"/>
              <a:tabLst/>
              <a:defRPr sz="1100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 marL="180000" marR="0" lvl="0" indent="-18000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Char char="l"/>
              <a:tabLst/>
              <a:defRPr/>
            </a:pPr>
            <a:r>
              <a:rPr lang="en-GB" sz="1100" dirty="0" smtClean="0">
                <a:solidFill>
                  <a:schemeClr val="bg2"/>
                </a:solidFill>
                <a:latin typeface="Tahoma" pitchFamily="34" charset="0"/>
              </a:rPr>
              <a:t>The ‘Kicker box’  is intended to have key pull-out information for this slide. Always 11 pt text. Box is always this size. DO NOT RESIZE. Single line text is centred vertically. Two or more lines range left.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77" y="260648"/>
            <a:ext cx="8912397" cy="816394"/>
          </a:xfrm>
        </p:spPr>
        <p:txBody>
          <a:bodyPr vert="horz" lIns="0" tIns="0" rIns="0" bIns="94662" rtlCol="0" anchor="t" anchorCtr="0">
            <a:noAutofit/>
          </a:bodyPr>
          <a:lstStyle>
            <a:lvl1pPr algn="l" defTabSz="872655" rtl="0" eaLnBrk="1" latinLnBrk="0" hangingPunct="1">
              <a:spcBef>
                <a:spcPct val="0"/>
              </a:spcBef>
              <a:buNone/>
              <a:defRPr lang="en-GB" sz="2400" kern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00063" y="1341439"/>
            <a:ext cx="8913812" cy="4679950"/>
          </a:xfrm>
        </p:spPr>
        <p:txBody>
          <a:bodyPr lIns="0"/>
          <a:lstStyle>
            <a:lvl1pPr marL="179388" indent="-179388">
              <a:lnSpc>
                <a:spcPct val="14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40000"/>
              </a:lnSpc>
              <a:buFontTx/>
              <a:buBlip>
                <a:blip r:embed="rId2"/>
              </a:buBlip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01478" y="260648"/>
            <a:ext cx="8912397" cy="816394"/>
          </a:xfrm>
          <a:prstGeom prst="rect">
            <a:avLst/>
          </a:prstGeom>
        </p:spPr>
        <p:txBody>
          <a:bodyPr vert="horz" lIns="0" tIns="0" rIns="0" bIns="94662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00063" y="1341438"/>
            <a:ext cx="8913812" cy="467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478" y="5050989"/>
            <a:ext cx="4451523" cy="94052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363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6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89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453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8163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1796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5428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906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110513-OverlapGraphic-RGB-1.png"/>
          <p:cNvPicPr>
            <a:picLocks noChangeAspect="1"/>
          </p:cNvPicPr>
          <p:nvPr userDrawn="1"/>
        </p:nvPicPr>
        <p:blipFill>
          <a:blip r:embed="rId2" cstate="print"/>
          <a:srcRect r="175"/>
          <a:stretch>
            <a:fillRect/>
          </a:stretch>
        </p:blipFill>
        <p:spPr>
          <a:xfrm>
            <a:off x="5285849" y="2369256"/>
            <a:ext cx="4620152" cy="4488744"/>
          </a:xfrm>
          <a:prstGeom prst="rect">
            <a:avLst/>
          </a:prstGeom>
        </p:spPr>
      </p:pic>
      <p:pic>
        <p:nvPicPr>
          <p:cNvPr id="9" name="Picture 8" descr="110503-Logo-RGB_White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2179" y="260648"/>
            <a:ext cx="1339679" cy="97108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89713" y="3734796"/>
            <a:ext cx="4463288" cy="1045943"/>
          </a:xfrm>
        </p:spPr>
        <p:txBody>
          <a:bodyPr lIns="0" tIns="0" anchor="b" anchorCtr="0">
            <a:noAutofit/>
          </a:bodyPr>
          <a:lstStyle>
            <a:lvl1pPr algn="l"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6270" y="6089831"/>
            <a:ext cx="143439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Confidential</a:t>
            </a:r>
            <a:endParaRPr lang="en-GB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Line 7"/>
          <p:cNvSpPr>
            <a:spLocks noChangeShapeType="1"/>
          </p:cNvSpPr>
          <p:nvPr userDrawn="1"/>
        </p:nvSpPr>
        <p:spPr bwMode="auto">
          <a:xfrm>
            <a:off x="502179" y="4805172"/>
            <a:ext cx="4450821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79" y="260648"/>
            <a:ext cx="8912395" cy="687497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0063" y="1772816"/>
            <a:ext cx="4237037" cy="4248572"/>
          </a:xfrm>
        </p:spPr>
        <p:txBody>
          <a:bodyPr lIns="0"/>
          <a:lstStyle>
            <a:lvl1pPr marL="179388" indent="-179388">
              <a:lnSpc>
                <a:spcPct val="14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40000"/>
              </a:lnSpc>
              <a:buFontTx/>
              <a:buBlip>
                <a:blip r:embed="rId2"/>
              </a:buBlip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153025" y="1772816"/>
            <a:ext cx="4260850" cy="4248572"/>
          </a:xfrm>
        </p:spPr>
        <p:txBody>
          <a:bodyPr lIns="0"/>
          <a:lstStyle>
            <a:lvl1pPr marL="179388" indent="-179388">
              <a:lnSpc>
                <a:spcPct val="14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40000"/>
              </a:lnSpc>
              <a:buFontTx/>
              <a:buBlip>
                <a:blip r:embed="rId2"/>
              </a:buBlip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u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79" y="260648"/>
            <a:ext cx="8912395" cy="687497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179" y="1341438"/>
            <a:ext cx="4265083" cy="4679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0" indent="0">
              <a:buNone/>
              <a:defRPr sz="1100"/>
            </a:lvl2pPr>
            <a:lvl3pPr marL="0" indent="0">
              <a:buNone/>
              <a:defRPr sz="1100"/>
            </a:lvl3pPr>
            <a:lvl4pPr marL="0" indent="0">
              <a:buNone/>
              <a:defRPr sz="1100"/>
            </a:lvl4pPr>
            <a:lvl5pPr marL="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52498" y="1341438"/>
            <a:ext cx="4251325" cy="4679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0" indent="0">
              <a:buNone/>
              <a:defRPr sz="1100"/>
            </a:lvl2pPr>
            <a:lvl3pPr marL="0" indent="0">
              <a:buNone/>
              <a:defRPr sz="1100"/>
            </a:lvl3pPr>
            <a:lvl4pPr marL="0" indent="0">
              <a:buNone/>
              <a:defRPr sz="1100"/>
            </a:lvl4pPr>
            <a:lvl5pPr marL="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67016"/>
            <a:ext cx="9906000" cy="490989"/>
          </a:xfrm>
          <a:prstGeom prst="rect">
            <a:avLst/>
          </a:prstGeom>
          <a:solidFill>
            <a:srgbClr val="D6E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1478" y="260648"/>
            <a:ext cx="8902343" cy="816394"/>
          </a:xfrm>
          <a:prstGeom prst="rect">
            <a:avLst/>
          </a:prstGeom>
        </p:spPr>
        <p:txBody>
          <a:bodyPr vert="horz" lIns="0" tIns="0" rIns="0" bIns="94662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93031" y="6367016"/>
            <a:ext cx="2686119" cy="490989"/>
          </a:xfrm>
          <a:prstGeom prst="rect">
            <a:avLst/>
          </a:prstGeom>
          <a:noFill/>
        </p:spPr>
        <p:txBody>
          <a:bodyPr wrap="square" lIns="80147" tIns="40074" rIns="80147" bIns="40074" rtlCol="0" anchor="ctr" anchorCtr="0">
            <a:noAutofit/>
          </a:bodyPr>
          <a:lstStyle/>
          <a:p>
            <a:pPr algn="ctr"/>
            <a:r>
              <a:rPr lang="en-GB" sz="800" dirty="0" smtClean="0">
                <a:solidFill>
                  <a:srgbClr val="41404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Confidential</a:t>
            </a:r>
          </a:p>
        </p:txBody>
      </p:sp>
      <p:pic>
        <p:nvPicPr>
          <p:cNvPr id="18" name="Picture 17" descr="110503-Logo-RGB_WhiteBG.png"/>
          <p:cNvPicPr>
            <a:picLocks noChangeAspect="1"/>
          </p:cNvPicPr>
          <p:nvPr/>
        </p:nvPicPr>
        <p:blipFill>
          <a:blip r:embed="rId18" cstate="print"/>
          <a:srcRect b="24599"/>
          <a:stretch>
            <a:fillRect/>
          </a:stretch>
        </p:blipFill>
        <p:spPr>
          <a:xfrm>
            <a:off x="501477" y="6153235"/>
            <a:ext cx="933786" cy="5103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-1" y="1124744"/>
            <a:ext cx="9906000" cy="0"/>
          </a:xfrm>
          <a:prstGeom prst="line">
            <a:avLst/>
          </a:prstGeom>
          <a:ln w="15875">
            <a:solidFill>
              <a:srgbClr val="D6EE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-1868887" y="6165304"/>
            <a:ext cx="15953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NO CONTENT IN THIS</a:t>
            </a:r>
            <a:br>
              <a:rPr kumimoji="0" lang="en-US" sz="1000" b="1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</a:br>
            <a:r>
              <a:rPr kumimoji="0" lang="en-US" sz="1000" b="1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LOGO 'EXCLUSION'</a:t>
            </a:r>
            <a:br>
              <a:rPr kumimoji="0" lang="en-US" sz="1000" b="1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</a:br>
            <a:r>
              <a:rPr kumimoji="0" lang="en-US" sz="1000" b="1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ZONE</a:t>
            </a:r>
          </a:p>
        </p:txBody>
      </p:sp>
      <p:sp>
        <p:nvSpPr>
          <p:cNvPr id="157710" name="Line 14"/>
          <p:cNvSpPr>
            <a:spLocks noChangeShapeType="1"/>
          </p:cNvSpPr>
          <p:nvPr/>
        </p:nvSpPr>
        <p:spPr bwMode="auto">
          <a:xfrm>
            <a:off x="-116087" y="6021393"/>
            <a:ext cx="0" cy="8366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7713" name="Rectangle 17"/>
          <p:cNvSpPr>
            <a:spLocks noChangeArrowheads="1"/>
          </p:cNvSpPr>
          <p:nvPr/>
        </p:nvSpPr>
        <p:spPr bwMode="auto">
          <a:xfrm>
            <a:off x="-1758282" y="354722"/>
            <a:ext cx="14847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  <a:t>ONLY MAIN AND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  <a:t>SECONDARY TITLES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  <a:t>IN THIS AREA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57714" name="Line 18"/>
          <p:cNvSpPr>
            <a:spLocks noChangeShapeType="1"/>
          </p:cNvSpPr>
          <p:nvPr/>
        </p:nvSpPr>
        <p:spPr bwMode="auto">
          <a:xfrm>
            <a:off x="-108347" y="260648"/>
            <a:ext cx="0" cy="88106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7715" name="Rectangle 19"/>
          <p:cNvSpPr>
            <a:spLocks noChangeArrowheads="1"/>
          </p:cNvSpPr>
          <p:nvPr/>
        </p:nvSpPr>
        <p:spPr bwMode="auto">
          <a:xfrm>
            <a:off x="-1477757" y="3356992"/>
            <a:ext cx="120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MAIN CONTENT</a:t>
            </a:r>
            <a:br>
              <a:rPr kumimoji="0" lang="en-US" sz="1000" b="1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</a:br>
            <a:r>
              <a:rPr kumimoji="0" lang="en-US" sz="1000" b="1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AREA</a:t>
            </a:r>
          </a:p>
        </p:txBody>
      </p:sp>
      <p:sp>
        <p:nvSpPr>
          <p:cNvPr id="157716" name="Line 20"/>
          <p:cNvSpPr>
            <a:spLocks noChangeShapeType="1"/>
          </p:cNvSpPr>
          <p:nvPr/>
        </p:nvSpPr>
        <p:spPr bwMode="auto">
          <a:xfrm>
            <a:off x="-117560" y="1341438"/>
            <a:ext cx="1473" cy="46799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7717" name="Rectangle 21"/>
          <p:cNvSpPr>
            <a:spLocks noChangeArrowheads="1"/>
          </p:cNvSpPr>
          <p:nvPr/>
        </p:nvSpPr>
        <p:spPr bwMode="auto">
          <a:xfrm>
            <a:off x="-2319808" y="44624"/>
            <a:ext cx="20462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  <a:t>NO CONTENT IN THIS AREA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57718" name="Line 22"/>
          <p:cNvSpPr>
            <a:spLocks noChangeShapeType="1"/>
          </p:cNvSpPr>
          <p:nvPr/>
        </p:nvSpPr>
        <p:spPr bwMode="auto">
          <a:xfrm>
            <a:off x="-108347" y="0"/>
            <a:ext cx="0" cy="26064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7719" name="Rectangle 23"/>
          <p:cNvSpPr>
            <a:spLocks noChangeArrowheads="1"/>
          </p:cNvSpPr>
          <p:nvPr/>
        </p:nvSpPr>
        <p:spPr bwMode="auto">
          <a:xfrm>
            <a:off x="8785728" y="7205414"/>
            <a:ext cx="1237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  <a:t>NO CONTENT IN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  <a:t>THIS AREA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57720" name="Line 24"/>
          <p:cNvSpPr>
            <a:spLocks noChangeShapeType="1"/>
          </p:cNvSpPr>
          <p:nvPr/>
        </p:nvSpPr>
        <p:spPr bwMode="auto">
          <a:xfrm flipH="1">
            <a:off x="9403822" y="7029400"/>
            <a:ext cx="50217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7721" name="Rectangle 25"/>
          <p:cNvSpPr>
            <a:spLocks noChangeArrowheads="1"/>
          </p:cNvSpPr>
          <p:nvPr/>
        </p:nvSpPr>
        <p:spPr bwMode="auto">
          <a:xfrm>
            <a:off x="-117560" y="7277362"/>
            <a:ext cx="12378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  <a:t>NO CONTENT IN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  <a:t>THIS AREA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57722" name="Line 26"/>
          <p:cNvSpPr>
            <a:spLocks noChangeShapeType="1"/>
          </p:cNvSpPr>
          <p:nvPr/>
        </p:nvSpPr>
        <p:spPr bwMode="auto">
          <a:xfrm flipH="1">
            <a:off x="0" y="7029400"/>
            <a:ext cx="50217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-547162" y="6021388"/>
            <a:ext cx="50760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-547162" y="1340768"/>
            <a:ext cx="50760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-547162" y="1124744"/>
            <a:ext cx="50760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-547162" y="260648"/>
            <a:ext cx="50760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-547162" y="0"/>
            <a:ext cx="50760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-547162" y="6858000"/>
            <a:ext cx="50760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-180020" y="7065404"/>
            <a:ext cx="36004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9223801" y="7065404"/>
            <a:ext cx="36004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9725980" y="7065404"/>
            <a:ext cx="36004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322159" y="7065404"/>
            <a:ext cx="36004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44"/>
          <p:cNvSpPr>
            <a:spLocks noGrp="1"/>
          </p:cNvSpPr>
          <p:nvPr>
            <p:ph type="body" idx="1"/>
          </p:nvPr>
        </p:nvSpPr>
        <p:spPr>
          <a:xfrm>
            <a:off x="495300" y="1341439"/>
            <a:ext cx="8918575" cy="46799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6791384" y="6367011"/>
            <a:ext cx="2686119" cy="490989"/>
          </a:xfrm>
          <a:prstGeom prst="rect">
            <a:avLst/>
          </a:prstGeom>
          <a:noFill/>
        </p:spPr>
        <p:txBody>
          <a:bodyPr wrap="square" lIns="80147" tIns="40074" rIns="80147" bIns="40074" rtlCol="0" anchor="ctr" anchorCtr="0">
            <a:noAutofit/>
          </a:bodyPr>
          <a:lstStyle/>
          <a:p>
            <a:pPr algn="r"/>
            <a:fld id="{C8FAFB76-8678-4312-A37B-42B2A031034D}" type="slidenum">
              <a:rPr lang="en-GB" sz="800" smtClean="0">
                <a:solidFill>
                  <a:srgbClr val="41404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r"/>
              <a:t>‹#›</a:t>
            </a:fld>
            <a:endParaRPr lang="en-GB" sz="800" dirty="0" smtClean="0">
              <a:solidFill>
                <a:srgbClr val="41404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86594" y="6367011"/>
            <a:ext cx="2106234" cy="490989"/>
          </a:xfrm>
          <a:prstGeom prst="rect">
            <a:avLst/>
          </a:prstGeom>
          <a:noFill/>
        </p:spPr>
        <p:txBody>
          <a:bodyPr wrap="square" lIns="80147" tIns="40074" rIns="80147" bIns="40074" rtlCol="0" anchor="ctr" anchorCtr="0">
            <a:noAutofit/>
          </a:bodyPr>
          <a:lstStyle/>
          <a:p>
            <a:r>
              <a:rPr lang="en-GB" sz="800" dirty="0" smtClean="0"/>
              <a:t>© Rule Financial 2013</a:t>
            </a:r>
            <a:endParaRPr lang="en-GB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64" r:id="rId4"/>
    <p:sldLayoutId id="2147483650" r:id="rId5"/>
    <p:sldLayoutId id="2147483657" r:id="rId6"/>
    <p:sldLayoutId id="2147483651" r:id="rId7"/>
    <p:sldLayoutId id="2147483660" r:id="rId8"/>
    <p:sldLayoutId id="2147483658" r:id="rId9"/>
    <p:sldLayoutId id="2147483653" r:id="rId10"/>
    <p:sldLayoutId id="2147483654" r:id="rId11"/>
    <p:sldLayoutId id="2147483661" r:id="rId12"/>
    <p:sldLayoutId id="2147483656" r:id="rId13"/>
    <p:sldLayoutId id="2147483659" r:id="rId14"/>
    <p:sldLayoutId id="2147483665" r:id="rId15"/>
    <p:sldLayoutId id="2147483652" r:id="rId16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872655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180000" indent="-180000" algn="l" defTabSz="995613" rtl="0" eaLnBrk="1" latinLnBrk="0" hangingPunct="1">
        <a:lnSpc>
          <a:spcPct val="140000"/>
        </a:lnSpc>
        <a:spcBef>
          <a:spcPts val="300"/>
        </a:spcBef>
        <a:buClr>
          <a:schemeClr val="tx2"/>
        </a:buClr>
        <a:buSzPct val="110000"/>
        <a:buFont typeface="Wingdings" pitchFamily="2" charset="2"/>
        <a:buChar char="l"/>
        <a:defRPr lang="en-US" sz="1100" kern="1200" dirty="0" smtClean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357188" indent="-176213" algn="l" defTabSz="995613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80000"/>
        <a:buFont typeface="Wingdings 3" pitchFamily="18" charset="2"/>
        <a:buChar char=""/>
        <a:defRPr lang="en-US" sz="1100" kern="1200" dirty="0" smtClean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538163" indent="-180975" algn="l" defTabSz="995613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80000"/>
        <a:buFont typeface="Tahoma" pitchFamily="34" charset="0"/>
        <a:buChar char="–"/>
        <a:defRPr lang="en-US" sz="1100" kern="1200" dirty="0" smtClean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719138" indent="-180975" algn="l" defTabSz="995613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80000"/>
        <a:buFont typeface="Tahoma" pitchFamily="34" charset="0"/>
        <a:buChar char="–"/>
        <a:defRPr lang="en-US" sz="1100" kern="1200" dirty="0" smtClean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895350" indent="-176213" algn="l" defTabSz="995613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80000"/>
        <a:buFont typeface="Tahoma" pitchFamily="34" charset="0"/>
        <a:buChar char="–"/>
        <a:defRPr lang="en-GB" sz="1100" kern="1200" dirty="0" smtClean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399799" indent="-218163" algn="l" defTabSz="87265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125" indent="-218163" algn="l" defTabSz="87265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452" indent="-218163" algn="l" defTabSz="87265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8779" indent="-218163" algn="l" defTabSz="87265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6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27" algn="l" defTabSz="8726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655" algn="l" defTabSz="8726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8981" algn="l" defTabSz="8726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308" algn="l" defTabSz="8726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635" algn="l" defTabSz="8726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7962" algn="l" defTabSz="8726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289" algn="l" defTabSz="8726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616" algn="l" defTabSz="8726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torx.com/" TargetMode="External"/><Relationship Id="rId2" Type="http://schemas.openxmlformats.org/officeDocument/2006/relationships/hyperlink" Target="http://www.rx.codeplex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reactiveproperty.codeplex.com/" TargetMode="External"/><Relationship Id="rId4" Type="http://schemas.openxmlformats.org/officeDocument/2006/relationships/hyperlink" Target="http://www.reactiveui.ne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lefinancial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800" dirty="0" smtClean="0"/>
              <a:t>Poznańska Grupa .NET</a:t>
            </a:r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600" dirty="0" smtClean="0"/>
              <a:t>TPL i Rx w kontekście WPF</a:t>
            </a:r>
            <a:endParaRPr lang="en-GB" sz="36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Prepared by</a:t>
            </a:r>
            <a:r>
              <a:rPr lang="en-GB" dirty="0" smtClean="0"/>
              <a:t>:</a:t>
            </a:r>
            <a:r>
              <a:rPr lang="pl-PL" dirty="0" smtClean="0"/>
              <a:t> Bartosz Sokół</a:t>
            </a:r>
            <a:endParaRPr lang="en-GB" dirty="0" smtClean="0"/>
          </a:p>
          <a:p>
            <a:r>
              <a:rPr lang="en-GB" dirty="0" smtClean="0"/>
              <a:t>Submitted on</a:t>
            </a:r>
            <a:r>
              <a:rPr lang="en-GB" dirty="0" smtClean="0"/>
              <a:t>:</a:t>
            </a:r>
            <a:r>
              <a:rPr lang="pl-PL" smtClean="0"/>
              <a:t> 11-Dec-2013</a:t>
            </a:r>
            <a:endParaRPr lang="en-GB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sz="3600" dirty="0" smtClean="0"/>
              <a:t>Co było kiedyś?</a:t>
            </a:r>
            <a:endParaRPr lang="pl-PL" sz="36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pl-PL" sz="2400" dirty="0" smtClean="0"/>
              <a:t>Problemy z synchronizacją wątków</a:t>
            </a:r>
          </a:p>
          <a:p>
            <a:pPr>
              <a:lnSpc>
                <a:spcPct val="200000"/>
              </a:lnSpc>
            </a:pPr>
            <a:r>
              <a:rPr lang="pl-PL" sz="2400" dirty="0" smtClean="0"/>
              <a:t>Walka z Dispatcherem (BeginInvoke...)</a:t>
            </a:r>
          </a:p>
          <a:p>
            <a:pPr>
              <a:lnSpc>
                <a:spcPct val="200000"/>
              </a:lnSpc>
            </a:pPr>
            <a:r>
              <a:rPr lang="pl-PL" sz="2400" dirty="0" smtClean="0"/>
              <a:t>Brak kontroli nad zakończeniem wątków</a:t>
            </a:r>
          </a:p>
          <a:p>
            <a:pPr>
              <a:lnSpc>
                <a:spcPct val="200000"/>
              </a:lnSpc>
            </a:pPr>
            <a:r>
              <a:rPr lang="pl-PL" sz="2400" dirty="0" smtClean="0"/>
              <a:t>Utrudniona synchronizacja i kontrola flow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434433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sz="3600" dirty="0" smtClean="0"/>
              <a:t>TPL – co wnosi nowego?</a:t>
            </a:r>
            <a:endParaRPr lang="pl-PL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pl-PL" sz="2400" dirty="0" smtClean="0"/>
              <a:t>Przejście z żąglowania wątkami na zarządzanie zadaniami</a:t>
            </a:r>
          </a:p>
          <a:p>
            <a:pPr>
              <a:lnSpc>
                <a:spcPct val="200000"/>
              </a:lnSpc>
            </a:pPr>
            <a:r>
              <a:rPr lang="pl-PL" sz="2400" dirty="0" smtClean="0"/>
              <a:t>Pełna kotrola nad flow zadań</a:t>
            </a:r>
          </a:p>
          <a:p>
            <a:pPr>
              <a:lnSpc>
                <a:spcPct val="200000"/>
              </a:lnSpc>
            </a:pPr>
            <a:r>
              <a:rPr lang="pl-PL" sz="2400" dirty="0" smtClean="0"/>
              <a:t>Leniwa konstrukcja ciągu zdarzeń</a:t>
            </a:r>
          </a:p>
          <a:p>
            <a:pPr>
              <a:lnSpc>
                <a:spcPct val="200000"/>
              </a:lnSpc>
            </a:pPr>
            <a:r>
              <a:rPr lang="pl-PL" sz="2400" dirty="0" smtClean="0"/>
              <a:t>Obsługa różnych ścieżek z kodu</a:t>
            </a:r>
          </a:p>
          <a:p>
            <a:pPr>
              <a:lnSpc>
                <a:spcPct val="200000"/>
              </a:lnSpc>
            </a:pPr>
            <a:r>
              <a:rPr lang="pl-PL" sz="2400" dirty="0" smtClean="0"/>
              <a:t>Część składni języka (.NET 4.5 – async / await)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536875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600" dirty="0" smtClean="0"/>
              <a:t>Demo TPL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1464249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sz="3600" dirty="0" smtClean="0"/>
              <a:t>Reactive Extensions</a:t>
            </a:r>
            <a:endParaRPr lang="pl-PL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pl-PL" sz="2400" dirty="0" smtClean="0"/>
              <a:t>Migracja z programowania imperatywnego na funkcyjne</a:t>
            </a:r>
          </a:p>
          <a:p>
            <a:pPr>
              <a:lnSpc>
                <a:spcPct val="200000"/>
              </a:lnSpc>
            </a:pPr>
            <a:r>
              <a:rPr lang="pl-PL" sz="2400" dirty="0" smtClean="0"/>
              <a:t>Ograniczenie efektów ubocznych (stanu) do minimum</a:t>
            </a:r>
          </a:p>
          <a:p>
            <a:pPr>
              <a:lnSpc>
                <a:spcPct val="200000"/>
              </a:lnSpc>
            </a:pPr>
            <a:r>
              <a:rPr lang="pl-PL" sz="2400" dirty="0" smtClean="0"/>
              <a:t>Reagowanie na różne zdarzenia w spójny sposób</a:t>
            </a:r>
          </a:p>
          <a:p>
            <a:pPr>
              <a:lnSpc>
                <a:spcPct val="200000"/>
              </a:lnSpc>
            </a:pPr>
            <a:r>
              <a:rPr lang="pl-PL" sz="2400" dirty="0" smtClean="0"/>
              <a:t>Agregacja, selekcja, projekcja wyników (LINQ)</a:t>
            </a:r>
          </a:p>
          <a:p>
            <a:pPr>
              <a:lnSpc>
                <a:spcPct val="200000"/>
              </a:lnSpc>
            </a:pPr>
            <a:r>
              <a:rPr lang="pl-PL" sz="2400" dirty="0" smtClean="0"/>
              <a:t>W pełni asynchroniczny kod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8406822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sz="3600" dirty="0" smtClean="0"/>
              <a:t>Zalety Rx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pl-PL" sz="2400" dirty="0" smtClean="0"/>
              <a:t>Proste przejście z różnych wzorców na jeden spójny</a:t>
            </a:r>
          </a:p>
          <a:p>
            <a:pPr>
              <a:lnSpc>
                <a:spcPct val="200000"/>
              </a:lnSpc>
            </a:pPr>
            <a:r>
              <a:rPr lang="pl-PL" sz="2400" dirty="0" smtClean="0"/>
              <a:t>Programowanie oparte o serwisy i wiadomości</a:t>
            </a:r>
          </a:p>
          <a:p>
            <a:pPr>
              <a:lnSpc>
                <a:spcPct val="200000"/>
              </a:lnSpc>
            </a:pPr>
            <a:r>
              <a:rPr lang="pl-PL" sz="2400" dirty="0" smtClean="0"/>
              <a:t>Spójny interfejs pomiędzy warstwami aplikacji</a:t>
            </a:r>
          </a:p>
          <a:p>
            <a:pPr>
              <a:lnSpc>
                <a:spcPct val="200000"/>
              </a:lnSpc>
            </a:pPr>
            <a:r>
              <a:rPr lang="pl-PL" sz="2400" dirty="0" smtClean="0"/>
              <a:t>Wielowątkowość prawie za darmo</a:t>
            </a:r>
          </a:p>
          <a:p>
            <a:pPr>
              <a:lnSpc>
                <a:spcPct val="200000"/>
              </a:lnSpc>
            </a:pPr>
            <a:r>
              <a:rPr lang="pl-PL" sz="2400" dirty="0" smtClean="0"/>
              <a:t>Proste i wygodne testowanie skomplikowanej logiki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9362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600" dirty="0" smtClean="0"/>
              <a:t>Demo Rx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865177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sz="3600" dirty="0" smtClean="0"/>
              <a:t>Rx – co dalej?</a:t>
            </a:r>
            <a:endParaRPr lang="pl-PL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pl-PL" sz="2400" dirty="0" smtClean="0"/>
              <a:t>Reactive Extensions – </a:t>
            </a:r>
            <a:r>
              <a:rPr lang="pl-PL" sz="2400" dirty="0" smtClean="0">
                <a:hlinkClick r:id="rId2"/>
              </a:rPr>
              <a:t>rx.codeplex.com</a:t>
            </a:r>
            <a:endParaRPr lang="pl-PL" sz="2400" dirty="0" smtClean="0"/>
          </a:p>
          <a:p>
            <a:pPr>
              <a:lnSpc>
                <a:spcPct val="200000"/>
              </a:lnSpc>
            </a:pPr>
            <a:r>
              <a:rPr lang="pl-PL" sz="2400" dirty="0" smtClean="0"/>
              <a:t>Nuget: Install-Package Rx-Main</a:t>
            </a:r>
          </a:p>
          <a:p>
            <a:pPr>
              <a:lnSpc>
                <a:spcPct val="200000"/>
              </a:lnSpc>
            </a:pPr>
            <a:r>
              <a:rPr lang="pl-PL" sz="2400" dirty="0" smtClean="0"/>
              <a:t>Introduction to Rx (free ebook) – </a:t>
            </a:r>
            <a:r>
              <a:rPr lang="pl-PL" sz="2400" dirty="0" smtClean="0">
                <a:hlinkClick r:id="rId3"/>
              </a:rPr>
              <a:t>www.introtorx.com</a:t>
            </a:r>
            <a:endParaRPr lang="pl-PL" sz="2400" dirty="0" smtClean="0"/>
          </a:p>
          <a:p>
            <a:pPr>
              <a:lnSpc>
                <a:spcPct val="200000"/>
              </a:lnSpc>
            </a:pPr>
            <a:r>
              <a:rPr lang="pl-PL" sz="2400" dirty="0" smtClean="0"/>
              <a:t>ReactiveUI – </a:t>
            </a:r>
            <a:r>
              <a:rPr lang="pl-PL" sz="2400" dirty="0" smtClean="0">
                <a:hlinkClick r:id="rId4"/>
              </a:rPr>
              <a:t>www.reactiveui.net</a:t>
            </a:r>
            <a:endParaRPr lang="pl-PL" sz="2400" dirty="0" smtClean="0"/>
          </a:p>
          <a:p>
            <a:pPr>
              <a:lnSpc>
                <a:spcPct val="200000"/>
              </a:lnSpc>
            </a:pPr>
            <a:r>
              <a:rPr lang="pl-PL" sz="2400" dirty="0" smtClean="0"/>
              <a:t>ReactiveProperty – </a:t>
            </a:r>
            <a:r>
              <a:rPr lang="pl-PL" sz="2400" dirty="0" smtClean="0">
                <a:hlinkClick r:id="rId5"/>
              </a:rPr>
              <a:t>reactiveproperty.codeplex.com</a:t>
            </a:r>
            <a:endParaRPr lang="pl-PL" sz="2400" dirty="0" smtClean="0"/>
          </a:p>
          <a:p>
            <a:pPr>
              <a:lnSpc>
                <a:spcPct val="200000"/>
              </a:lnSpc>
            </a:pPr>
            <a:r>
              <a:rPr lang="pl-PL" sz="2400" dirty="0" smtClean="0"/>
              <a:t>...a to dopiero początek...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417726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400" dirty="0" smtClean="0">
                <a:hlinkClick r:id="rId2"/>
              </a:rPr>
              <a:t>www.rulefinancial.com</a:t>
            </a:r>
            <a:endParaRPr lang="pl-PL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600" dirty="0" smtClean="0"/>
              <a:t>Dziękujemy!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4114023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44970de2612e17a2b4a298aafb350898e5fd80"/>
</p:tagLst>
</file>

<file path=ppt/theme/theme1.xml><?xml version="1.0" encoding="utf-8"?>
<a:theme xmlns:a="http://schemas.openxmlformats.org/drawingml/2006/main" name="blank">
  <a:themeElements>
    <a:clrScheme name="Rule Financial">
      <a:dk1>
        <a:srgbClr val="414042"/>
      </a:dk1>
      <a:lt1>
        <a:srgbClr val="FFFFFF"/>
      </a:lt1>
      <a:dk2>
        <a:srgbClr val="003F72"/>
      </a:dk2>
      <a:lt2>
        <a:srgbClr val="B1E1EB"/>
      </a:lt2>
      <a:accent1>
        <a:srgbClr val="2280A6"/>
      </a:accent1>
      <a:accent2>
        <a:srgbClr val="77C6CE"/>
      </a:accent2>
      <a:accent3>
        <a:srgbClr val="B1E1EB"/>
      </a:accent3>
      <a:accent4>
        <a:srgbClr val="414042"/>
      </a:accent4>
      <a:accent5>
        <a:srgbClr val="F46800"/>
      </a:accent5>
      <a:accent6>
        <a:srgbClr val="C61717"/>
      </a:accent6>
      <a:hlink>
        <a:srgbClr val="2280A6"/>
      </a:hlink>
      <a:folHlink>
        <a:srgbClr val="C61717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noAutofit/>
      </a:bodyPr>
      <a:lstStyle>
        <a:defPPr>
          <a:defRPr sz="900" dirty="0" smtClean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1342</TotalTime>
  <Words>190</Words>
  <Application>Microsoft Office PowerPoint</Application>
  <PresentationFormat>A4 Paper (210x297 mm)</PresentationFormat>
  <Paragraphs>39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</vt:lpstr>
      <vt:lpstr>TPL i Rx w kontekście WPF</vt:lpstr>
      <vt:lpstr>Co było kiedyś?</vt:lpstr>
      <vt:lpstr>TPL – co wnosi nowego?</vt:lpstr>
      <vt:lpstr>Demo TPL</vt:lpstr>
      <vt:lpstr>Reactive Extensions</vt:lpstr>
      <vt:lpstr>Zalety Rx</vt:lpstr>
      <vt:lpstr>Demo Rx</vt:lpstr>
      <vt:lpstr>Rx – co dalej?</vt:lpstr>
      <vt:lpstr>Dziękujemy!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TPL i Rx w kontekście WPF</dc:title>
  <dc:creator>Bartosz Sokol</dc:creator>
  <cp:lastModifiedBy>Bartosz Sokol</cp:lastModifiedBy>
  <cp:revision>11</cp:revision>
  <cp:lastPrinted>2011-07-14T12:46:45Z</cp:lastPrinted>
  <dcterms:created xsi:type="dcterms:W3CDTF">2013-12-10T18:09:51Z</dcterms:created>
  <dcterms:modified xsi:type="dcterms:W3CDTF">2013-12-11T16:32:44Z</dcterms:modified>
</cp:coreProperties>
</file>