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  <p:sldId id="267" r:id="rId12"/>
    <p:sldId id="263" r:id="rId13"/>
    <p:sldId id="268" r:id="rId14"/>
    <p:sldId id="272" r:id="rId15"/>
    <p:sldId id="275" r:id="rId16"/>
    <p:sldId id="276" r:id="rId17"/>
    <p:sldId id="277" r:id="rId18"/>
    <p:sldId id="273" r:id="rId19"/>
    <p:sldId id="269" r:id="rId20"/>
    <p:sldId id="270" r:id="rId21"/>
    <p:sldId id="271" r:id="rId22"/>
    <p:sldId id="274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5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3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09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67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21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6/25/2014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74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6/25/2014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96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13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5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0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3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9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3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0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4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6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2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8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visualstudiouk/archive/2013/08/13/visual-studio-2013-enhanced-scrollbar.aspx" TargetMode="External"/><Relationship Id="rId2" Type="http://schemas.openxmlformats.org/officeDocument/2006/relationships/hyperlink" Target="http://visualstudiogallery.msdn.microsoft.com/9e08e5d3-6eb4-4e73-a045-6ea2a5cbdab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vstudio/dn320181(v=vs.120).aspx" TargetMode="External"/><Relationship Id="rId4" Type="http://schemas.openxmlformats.org/officeDocument/2006/relationships/hyperlink" Target="http://blogs.msdn.com/b/zainnab/archive/2013/07/17/visual-studio-2013-quick-launch.asp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ffeescript.org/" TargetMode="External"/><Relationship Id="rId2" Type="http://schemas.openxmlformats.org/officeDocument/2006/relationships/hyperlink" Target="http://codefoster.com/zencod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sp.net/visual-studio/overview/2013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8" y="1366318"/>
            <a:ext cx="7748620" cy="427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0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Launch shortcuts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@MRU Most recently used</a:t>
            </a:r>
          </a:p>
          <a:p>
            <a:r>
              <a:rPr lang="en-US" dirty="0"/>
              <a:t>@MENU searches for menu items with specified keyword</a:t>
            </a:r>
          </a:p>
          <a:p>
            <a:r>
              <a:rPr lang="en-US" dirty="0"/>
              <a:t>@OPT searches in Tools | Options</a:t>
            </a:r>
          </a:p>
          <a:p>
            <a:r>
              <a:rPr lang="en-US" dirty="0"/>
              <a:t>@DOC searches file names and paths (NOT file contents, there are other tools to help you search file contents</a:t>
            </a:r>
            <a:r>
              <a:rPr lang="en-US" dirty="0" smtClean="0"/>
              <a:t>)</a:t>
            </a:r>
            <a:endParaRPr lang="pl-PL" dirty="0" smtClean="0"/>
          </a:p>
          <a:p>
            <a:r>
              <a:rPr lang="pl-PL" dirty="0" smtClean="0"/>
              <a:t>@Nuget - </a:t>
            </a:r>
            <a:r>
              <a:rPr lang="en-US" dirty="0"/>
              <a:t>searches in </a:t>
            </a:r>
            <a:r>
              <a:rPr lang="pl-PL" dirty="0" smtClean="0"/>
              <a:t>NUGET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0449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Code </a:t>
            </a:r>
            <a:r>
              <a:rPr lang="pl-PL" dirty="0"/>
              <a:t>Maps in Visual Studio 2013</a:t>
            </a:r>
            <a:br>
              <a:rPr lang="pl-PL" dirty="0"/>
            </a:b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4" y="2474168"/>
            <a:ext cx="3274050" cy="276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624" y="2394892"/>
            <a:ext cx="3304531" cy="37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4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Resources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2406821"/>
            <a:ext cx="7472310" cy="353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2013 Color schemes 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editor</a:t>
            </a:r>
            <a:endParaRPr lang="pl-P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visualstudiogallery.msdn.microsoft.com/9e08e5d3-6eb4-4e73-a045-6ea2a5cbdabe</a:t>
            </a:r>
            <a:endParaRPr lang="pl-P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Scrollbar map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</a:t>
            </a:r>
            <a:endParaRPr lang="pl-P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://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blogs.msdn.com/b/visualstudiouk/archive/2013/08/13/visual-studio-2013-enhanced-scrollbar.aspx</a:t>
            </a:r>
            <a:endParaRPr lang="pl-PL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 see Zain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Nablowski’s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blog post </a:t>
            </a:r>
            <a:endParaRPr lang="pl-P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://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blogs.msdn.com/b/zainnab/archive/2013/07/17/visual-studio-2013-quick-launch.aspx</a:t>
            </a:r>
            <a:endParaRPr lang="pl-PL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Shortcut Keys </a:t>
            </a:r>
            <a:endParaRPr lang="pl-PL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>
                <a:hlinkClick r:id="rId5"/>
              </a:rPr>
              <a:t>http</a:t>
            </a:r>
            <a:r>
              <a:rPr lang="en-US" sz="1600" dirty="0">
                <a:hlinkClick r:id="rId5"/>
              </a:rPr>
              <a:t>://msdn.microsoft.com/en-us/library/vstudio/dn320181(v=vs.120).aspx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2336" lvl="1" indent="0">
              <a:buNone/>
            </a:pP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837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Resources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Maps in Visual Studio 2013 </a:t>
            </a:r>
            <a:endParaRPr lang="pl-P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://blogs.msdn.com/b/mvpawardprogram/archive/2013/11/08/code-maps-in-visual-studio-2013.aspx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826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62" y="2199503"/>
            <a:ext cx="7770813" cy="404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/>
          <a:p>
            <a:r>
              <a:rPr lang="pl-PL" dirty="0"/>
              <a:t>New features for </a:t>
            </a:r>
            <a:r>
              <a:rPr lang="pl-PL" dirty="0" smtClean="0"/>
              <a:t>web </a:t>
            </a:r>
            <a:r>
              <a:rPr lang="pl-PL" dirty="0"/>
              <a:t>developers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527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ZenCoding</a:t>
            </a:r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379741" y="3163500"/>
            <a:ext cx="14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table&gt;tr&gt;td</a:t>
            </a:r>
          </a:p>
        </p:txBody>
      </p:sp>
      <p:sp>
        <p:nvSpPr>
          <p:cNvPr id="5" name="Rectangle 4"/>
          <p:cNvSpPr/>
          <p:nvPr/>
        </p:nvSpPr>
        <p:spPr>
          <a:xfrm>
            <a:off x="379741" y="2720027"/>
            <a:ext cx="21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ZenCoding </a:t>
            </a:r>
            <a:r>
              <a:rPr lang="pl-PL" dirty="0"/>
              <a:t>code: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1249" y="2720027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HTML code:</a:t>
            </a:r>
            <a:endParaRPr lang="pl-PL" dirty="0"/>
          </a:p>
        </p:txBody>
      </p:sp>
      <p:sp>
        <p:nvSpPr>
          <p:cNvPr id="7" name="Rectangle 6"/>
          <p:cNvSpPr/>
          <p:nvPr/>
        </p:nvSpPr>
        <p:spPr>
          <a:xfrm>
            <a:off x="4337221" y="345869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633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CoffeeScript</a:t>
            </a:r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415210" y="339415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400" dirty="0"/>
              <a:t>square = (x) -&gt; x * x</a:t>
            </a:r>
          </a:p>
          <a:p>
            <a:r>
              <a:rPr lang="it-IT" sz="1400" dirty="0"/>
              <a:t>cube   = (x) -&gt; square(x) * x</a:t>
            </a:r>
            <a:endParaRPr lang="pl-PL" sz="1400" dirty="0"/>
          </a:p>
        </p:txBody>
      </p:sp>
      <p:sp>
        <p:nvSpPr>
          <p:cNvPr id="5" name="Rectangle 4"/>
          <p:cNvSpPr/>
          <p:nvPr/>
        </p:nvSpPr>
        <p:spPr>
          <a:xfrm>
            <a:off x="379741" y="2720027"/>
            <a:ext cx="2321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CoffeeScript code: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1249" y="2720027"/>
            <a:ext cx="3413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"Compiled" JavaScript code:</a:t>
            </a:r>
          </a:p>
        </p:txBody>
      </p:sp>
      <p:sp>
        <p:nvSpPr>
          <p:cNvPr id="9" name="Rectangle 8"/>
          <p:cNvSpPr/>
          <p:nvPr/>
        </p:nvSpPr>
        <p:spPr>
          <a:xfrm>
            <a:off x="4521249" y="3394159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var</a:t>
            </a:r>
            <a:r>
              <a:rPr lang="en-US" sz="1200" dirty="0"/>
              <a:t> cube, square;</a:t>
            </a:r>
          </a:p>
          <a:p>
            <a:r>
              <a:rPr lang="en-US" sz="1200" dirty="0"/>
              <a:t>square = function(x) {</a:t>
            </a:r>
          </a:p>
          <a:p>
            <a:r>
              <a:rPr lang="en-US" sz="1200" dirty="0"/>
              <a:t>  return x * x;</a:t>
            </a:r>
          </a:p>
          <a:p>
            <a:r>
              <a:rPr lang="en-US" sz="1200" dirty="0"/>
              <a:t>};</a:t>
            </a:r>
          </a:p>
          <a:p>
            <a:r>
              <a:rPr lang="en-US" sz="1200" dirty="0"/>
              <a:t>cube = function(x) {</a:t>
            </a:r>
          </a:p>
          <a:p>
            <a:r>
              <a:rPr lang="en-US" sz="1200" dirty="0"/>
              <a:t>  return square(x) * x;</a:t>
            </a:r>
          </a:p>
          <a:p>
            <a:r>
              <a:rPr lang="en-US" sz="1200" dirty="0"/>
              <a:t>};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104484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Resources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ZenCoding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codefoster.com/zencoding</a:t>
            </a:r>
            <a:endParaRPr lang="pl-PL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CoffeScripts: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http://coffeescript.org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/</a:t>
            </a:r>
            <a:endParaRPr lang="pl-PL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Features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ASP.NET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</a:t>
            </a:r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://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www.asp.net/visual-studio/overview/2013</a:t>
            </a:r>
            <a:endParaRPr lang="pl-PL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541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62" y="2199503"/>
            <a:ext cx="7770813" cy="404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/>
          <a:p>
            <a:r>
              <a:rPr lang="pl-PL" dirty="0"/>
              <a:t>New features for app developers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489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New features for app developers</a:t>
            </a:r>
            <a:br>
              <a:rPr lang="pl-PL" dirty="0"/>
            </a:br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560880" y="2222843"/>
            <a:ext cx="1959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Go To Definition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80" y="2592175"/>
            <a:ext cx="4719574" cy="18106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36735" y="4218178"/>
            <a:ext cx="294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IntelliSense for Resources</a:t>
            </a:r>
          </a:p>
        </p:txBody>
      </p:sp>
      <p:pic>
        <p:nvPicPr>
          <p:cNvPr id="7" name="Picture 6" descr="http://blogs.msdn.com/cfs-filesystemfile.ashx/__key/communityserver-blogs-components-weblogfiles/00-00-01-29-92-metablogapi/0083.clip_5F00_image016_5F00_5A4374C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222" y="4653841"/>
            <a:ext cx="4781550" cy="1408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7785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Author </a:t>
            </a:r>
            <a:endParaRPr lang="pl-PL" dirty="0"/>
          </a:p>
        </p:txBody>
      </p:sp>
      <p:pic>
        <p:nvPicPr>
          <p:cNvPr id="4" name="Picture 3" descr="F:\DSC_000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45" y="2129664"/>
            <a:ext cx="1355725" cy="20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41313" y="2458369"/>
            <a:ext cx="60018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>
                <a:latin typeface="Segoe UI" panose="020B0502040204020203" pitchFamily="34" charset="0"/>
              </a:rPr>
              <a:t>Jarosław Janiszewski</a:t>
            </a:r>
            <a:r>
              <a:rPr lang="pl-PL" dirty="0" smtClean="0">
                <a:latin typeface="Segoe UI" panose="020B0502040204020203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smtClean="0">
                <a:latin typeface="Segoe UI" panose="020B0502040204020203" pitchFamily="34" charset="0"/>
              </a:rPr>
              <a:t>Work in </a:t>
            </a:r>
            <a:r>
              <a:rPr lang="en-GB" dirty="0"/>
              <a:t>Bertelsmann Media branch </a:t>
            </a:r>
            <a:r>
              <a:rPr lang="en-GB" dirty="0" err="1"/>
              <a:t>Arvato</a:t>
            </a:r>
            <a:r>
              <a:rPr lang="en-GB" dirty="0"/>
              <a:t> </a:t>
            </a:r>
            <a:r>
              <a:rPr lang="en-GB" dirty="0" smtClean="0"/>
              <a:t>Poland</a:t>
            </a:r>
            <a:endParaRPr lang="pl-PL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/>
              <a:t>Graduated </a:t>
            </a:r>
            <a:r>
              <a:rPr lang="pl-PL" dirty="0" smtClean="0"/>
              <a:t>Poznan University </a:t>
            </a:r>
            <a:r>
              <a:rPr lang="pl-PL" dirty="0"/>
              <a:t>of </a:t>
            </a:r>
            <a:r>
              <a:rPr lang="pl-PL" dirty="0" smtClean="0"/>
              <a:t>Technology </a:t>
            </a:r>
            <a:r>
              <a:rPr lang="en-US" dirty="0"/>
              <a:t>Faculty of Computer Science specialization Intelligent Decision Support Systems. </a:t>
            </a:r>
            <a:endParaRPr lang="pl-PL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smtClean="0"/>
              <a:t>Team leader Poznan .NET Group</a:t>
            </a:r>
            <a:endParaRPr lang="pl-PL" dirty="0"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smtClean="0"/>
              <a:t>Preparing </a:t>
            </a:r>
            <a:r>
              <a:rPr lang="pl-PL" dirty="0"/>
              <a:t>for a marathon</a:t>
            </a:r>
          </a:p>
        </p:txBody>
      </p:sp>
    </p:spTree>
    <p:extLst>
      <p:ext uri="{BB962C8B-B14F-4D97-AF65-F5344CB8AC3E}">
        <p14:creationId xmlns:p14="http://schemas.microsoft.com/office/powerpoint/2010/main" val="5201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IntelliSense matching</a:t>
            </a:r>
            <a:r>
              <a:rPr lang="pl-PL" b="1" dirty="0"/>
              <a:t/>
            </a:r>
            <a:br>
              <a:rPr lang="pl-PL" b="1" dirty="0"/>
            </a:br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280086" y="2637201"/>
            <a:ext cx="79659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Notice </a:t>
            </a:r>
            <a:r>
              <a:rPr lang="en-US" sz="1400" dirty="0"/>
              <a:t>how we select </a:t>
            </a:r>
            <a:r>
              <a:rPr lang="en-US" sz="1400" dirty="0" err="1"/>
              <a:t>StackPanel</a:t>
            </a:r>
            <a:r>
              <a:rPr lang="en-US" sz="1400" dirty="0"/>
              <a:t> even though you might have mistyped it as ‘</a:t>
            </a:r>
            <a:r>
              <a:rPr lang="en-US" sz="1400" dirty="0" err="1"/>
              <a:t>StakPa</a:t>
            </a:r>
            <a:r>
              <a:rPr lang="en-US" sz="1400" dirty="0"/>
              <a:t>”.</a:t>
            </a:r>
            <a:endParaRPr lang="pl-PL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99" y="3043390"/>
            <a:ext cx="3676207" cy="1347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02175" y="4390723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CamelCase matching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93411" y="2293953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Fuzzy matching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202175" y="4760055"/>
            <a:ext cx="41312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You don’t need to type long Type names anymore. Its abbreviation will work just fine, </a:t>
            </a:r>
            <a:r>
              <a:rPr lang="en-US" sz="1400" dirty="0" err="1"/>
              <a:t>e.g</a:t>
            </a:r>
            <a:r>
              <a:rPr lang="en-US" sz="1400" dirty="0"/>
              <a:t> typing “ABB” will select </a:t>
            </a:r>
            <a:r>
              <a:rPr lang="en-US" sz="1400" dirty="0" err="1"/>
              <a:t>AppBarButton</a:t>
            </a:r>
            <a:r>
              <a:rPr lang="en-US" sz="1400" dirty="0"/>
              <a:t>.</a:t>
            </a:r>
            <a:endParaRPr lang="pl-PL" sz="1400" dirty="0"/>
          </a:p>
        </p:txBody>
      </p:sp>
      <p:pic>
        <p:nvPicPr>
          <p:cNvPr id="9" name="Picture 8" descr="http://blogs.msdn.com/cfs-filesystemfile.ashx/__key/communityserver-blogs-components-weblogfiles/00-00-01-29-92-metablogapi/0728.clip_5F00_image029_5F00_0EB4213C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56" y="5194986"/>
            <a:ext cx="3863340" cy="129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4028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IntelliSense </a:t>
            </a:r>
            <a:r>
              <a:rPr lang="pl-PL" dirty="0" smtClean="0"/>
              <a:t>matching c.d.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360059" y="2453501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Substring matching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060" y="2822833"/>
            <a:ext cx="2926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For example, typing “Sized” will select </a:t>
            </a:r>
            <a:r>
              <a:rPr lang="en-US" sz="1400" dirty="0" err="1"/>
              <a:t>VariableSizedWrapGrid</a:t>
            </a:r>
            <a:r>
              <a:rPr lang="en-US" sz="1400" dirty="0"/>
              <a:t>.</a:t>
            </a:r>
            <a:endParaRPr lang="pl-PL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59" y="3438897"/>
            <a:ext cx="4523624" cy="16277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10433" y="5005457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Start Tag / End Tag refactoring</a:t>
            </a:r>
            <a:endParaRPr lang="pl-PL" dirty="0"/>
          </a:p>
        </p:txBody>
      </p:sp>
      <p:sp>
        <p:nvSpPr>
          <p:cNvPr id="9" name="Rectangle 8"/>
          <p:cNvSpPr/>
          <p:nvPr/>
        </p:nvSpPr>
        <p:spPr>
          <a:xfrm>
            <a:off x="5210433" y="5374789"/>
            <a:ext cx="36515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This feature automatically updates the start or end tag of a XAML element while you are editing its corresponding start or end tag. Moreover adding the ‘/’ character to a start tag will remove the corresponding end tag without affecting the element’s inner content.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449513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Resources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XAML Editor Improvements in Visual Studio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2013</a:t>
            </a:r>
            <a:endParaRPr lang="pl-P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http://blogs.msdn.com/b/visualstudio/archive/2013/08/09/xaml-editor-improvements-in-visual-studio-2013.aspx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816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get Visual Studio 2013?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199"/>
            <a:ext cx="6345260" cy="4084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MSDN subscribers can download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Startup companies may qualify for MSDN through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BizSpark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pl-PL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www.Microsoft.com/bizspark 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 can access through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Dreamspark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pl-P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l-PL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www.dreamspark.com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Anyone can download Express or Trial versions at 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://www.visualstudio.com/downloads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Online – free for up to 5 users 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www.visualstudio.com/vsonline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0402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6864177" cy="3530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pl-PL" dirty="0" smtClean="0"/>
              <a:t>New features in the integrated developer enviroment.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New </a:t>
            </a:r>
            <a:r>
              <a:rPr lang="pl-PL" dirty="0"/>
              <a:t>features </a:t>
            </a:r>
            <a:r>
              <a:rPr lang="pl-PL" dirty="0" smtClean="0"/>
              <a:t>for web developers</a:t>
            </a:r>
          </a:p>
          <a:p>
            <a:pPr>
              <a:buFont typeface="+mj-lt"/>
              <a:buAutoNum type="arabicPeriod"/>
            </a:pPr>
            <a:r>
              <a:rPr lang="pl-PL" dirty="0"/>
              <a:t>New features for </a:t>
            </a:r>
            <a:r>
              <a:rPr lang="pl-PL" dirty="0" smtClean="0"/>
              <a:t>app developers</a:t>
            </a:r>
            <a:endParaRPr lang="pl-PL" dirty="0"/>
          </a:p>
          <a:p>
            <a:pPr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517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new in Visual Studio 2013 </a:t>
            </a:r>
            <a:r>
              <a:rPr lang="pl-PL" dirty="0" smtClean="0"/>
              <a:t>IDE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Theme , Customize IDE and New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</a:t>
            </a:r>
            <a:endParaRPr lang="pl-P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ScroolBar</a:t>
            </a:r>
            <a:endParaRPr lang="pl-P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BlackLine i Notification i 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QuickLaunch</a:t>
            </a:r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Debugging support for 64-bit </a:t>
            </a:r>
            <a:endParaRPr lang="pl-P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and Diagnostic</a:t>
            </a:r>
          </a:p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Schortcut key</a:t>
            </a:r>
          </a:p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 and CodeMap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l-P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47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New features for web developers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ZENCODING </a:t>
            </a:r>
            <a:r>
              <a:rPr lang="pl-PL" dirty="0" smtClean="0"/>
              <a:t>and CoffeScripts</a:t>
            </a:r>
            <a:endParaRPr lang="pl-PL" dirty="0"/>
          </a:p>
          <a:p>
            <a:r>
              <a:rPr lang="pl-PL" dirty="0"/>
              <a:t>Page </a:t>
            </a:r>
            <a:r>
              <a:rPr lang="pl-PL" dirty="0" smtClean="0"/>
              <a:t>Inspector</a:t>
            </a:r>
          </a:p>
          <a:p>
            <a:r>
              <a:rPr lang="pl-PL" dirty="0"/>
              <a:t>Browser Link 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546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New features for app </a:t>
            </a:r>
            <a:r>
              <a:rPr lang="pl-PL" dirty="0" smtClean="0"/>
              <a:t>developers - XAML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Go </a:t>
            </a:r>
            <a:r>
              <a:rPr lang="pl-PL" dirty="0"/>
              <a:t>To </a:t>
            </a:r>
            <a:r>
              <a:rPr lang="pl-PL" dirty="0" smtClean="0"/>
              <a:t>Definition</a:t>
            </a:r>
          </a:p>
          <a:p>
            <a:r>
              <a:rPr lang="pl-PL" dirty="0"/>
              <a:t>Better commenting support</a:t>
            </a:r>
          </a:p>
          <a:p>
            <a:r>
              <a:rPr lang="pl-PL" dirty="0"/>
              <a:t>IntelliSense matching</a:t>
            </a:r>
          </a:p>
          <a:p>
            <a:r>
              <a:rPr lang="sv-SE" dirty="0"/>
              <a:t>Start Tag / End Tag refactoring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3601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62" y="2199503"/>
            <a:ext cx="7770813" cy="404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67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Scrollbar map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</a:t>
            </a:r>
            <a:endParaRPr lang="pl-PL" dirty="0"/>
          </a:p>
        </p:txBody>
      </p:sp>
      <p:pic>
        <p:nvPicPr>
          <p:cNvPr id="1026" name="Picture 2" descr="http://blogs.msdn.com/cfs-filesystemfile.ashx/__key/communityserver-blogs-components-weblogfiles/00-00-01-50-54-metablogapi/0246.ToolbarMarkers_5F00_709BA08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17" y="2292178"/>
            <a:ext cx="2197015" cy="227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s.msdn.com/cfs-filesystemfile.ashx/__key/communityserver-blogs-components-weblogfiles/00-00-01-50-54-metablogapi/1616.ToolbarMapMode_5F00_2E48883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970" y="2889551"/>
            <a:ext cx="4582555" cy="375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186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Launch</a:t>
            </a:r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553320" y="2684161"/>
            <a:ext cx="2896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Quick Launch: Basic 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320" y="3001321"/>
            <a:ext cx="63046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You can find Quick Launch in the upper right corner of the IDE:</a:t>
            </a:r>
            <a:endParaRPr lang="pl-PL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6" y="3278320"/>
            <a:ext cx="3164455" cy="510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680" y="4322806"/>
            <a:ext cx="42767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3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364</TotalTime>
  <Words>510</Words>
  <Application>Microsoft Office PowerPoint</Application>
  <PresentationFormat>On-screen Show (4:3)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Century Gothic</vt:lpstr>
      <vt:lpstr>Consolas</vt:lpstr>
      <vt:lpstr>Segoe UI</vt:lpstr>
      <vt:lpstr>Wingdings</vt:lpstr>
      <vt:lpstr>Wingdings 3</vt:lpstr>
      <vt:lpstr>Ion Boardroom</vt:lpstr>
      <vt:lpstr>PowerPoint Presentation</vt:lpstr>
      <vt:lpstr>Author </vt:lpstr>
      <vt:lpstr>Agenda</vt:lpstr>
      <vt:lpstr>What's new in Visual Studio 2013 IDE</vt:lpstr>
      <vt:lpstr>New features for web developers </vt:lpstr>
      <vt:lpstr>New features for app developers - XAML </vt:lpstr>
      <vt:lpstr>PowerPoint Presentation</vt:lpstr>
      <vt:lpstr>Scrollbar map mode</vt:lpstr>
      <vt:lpstr>Quick Launch</vt:lpstr>
      <vt:lpstr>Quick Launch shortcuts</vt:lpstr>
      <vt:lpstr>Code Maps in Visual Studio 2013 </vt:lpstr>
      <vt:lpstr>Related Resources</vt:lpstr>
      <vt:lpstr>Related Resources</vt:lpstr>
      <vt:lpstr>New features for web developers </vt:lpstr>
      <vt:lpstr>ZenCoding</vt:lpstr>
      <vt:lpstr>CoffeeScript</vt:lpstr>
      <vt:lpstr>Related Resources</vt:lpstr>
      <vt:lpstr>New features for app developers </vt:lpstr>
      <vt:lpstr>New features for app developers </vt:lpstr>
      <vt:lpstr>IntelliSense matching </vt:lpstr>
      <vt:lpstr>IntelliSense matching c.d.</vt:lpstr>
      <vt:lpstr>Related Resources</vt:lpstr>
      <vt:lpstr>Where can I get Visual Studio 2013?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Jarosław Janiszewski</dc:creator>
  <cp:lastModifiedBy>Jarosław Janiszewski</cp:lastModifiedBy>
  <cp:revision>26</cp:revision>
  <dcterms:created xsi:type="dcterms:W3CDTF">2014-06-25T09:17:58Z</dcterms:created>
  <dcterms:modified xsi:type="dcterms:W3CDTF">2014-06-25T15:22:07Z</dcterms:modified>
</cp:coreProperties>
</file>