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1" r:id="rId18"/>
    <p:sldId id="275" r:id="rId19"/>
    <p:sldId id="269" r:id="rId20"/>
    <p:sldId id="270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29" autoAdjust="0"/>
  </p:normalViewPr>
  <p:slideViewPr>
    <p:cSldViewPr>
      <p:cViewPr>
        <p:scale>
          <a:sx n="66" d="100"/>
          <a:sy n="66" d="100"/>
        </p:scale>
        <p:origin x="-1692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67D5BE-CA6F-4150-B858-028B6F8AA303}" type="datetimeFigureOut">
              <a:rPr lang="pl-PL" smtClean="0"/>
              <a:t>2014-10-12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grzegorz.jachimko@rulefinancia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tp/en.wikipedia.org/wiki/Observer_patter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rulefinancia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Push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data</a:t>
            </a:r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Grzegorz Jachimko</a:t>
            </a:r>
            <a:endParaRPr lang="en-US" dirty="0"/>
          </a:p>
        </p:txBody>
      </p:sp>
      <p:pic>
        <p:nvPicPr>
          <p:cNvPr id="5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96"/>
            <a:ext cx="2900908" cy="212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084" y="2215739"/>
            <a:ext cx="1905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383106"/>
            <a:ext cx="3048338" cy="228625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manipulation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almost</a:t>
            </a:r>
            <a:r>
              <a:rPr lang="pl-PL" dirty="0" smtClean="0"/>
              <a:t> as </a:t>
            </a:r>
            <a:r>
              <a:rPr lang="pl-PL" dirty="0" err="1" smtClean="0"/>
              <a:t>simple</a:t>
            </a:r>
            <a:r>
              <a:rPr lang="pl-PL" dirty="0" smtClean="0"/>
              <a:t> as with LINQ!</a:t>
            </a:r>
          </a:p>
          <a:p>
            <a:pPr lvl="1"/>
            <a:r>
              <a:rPr lang="pl-PL" dirty="0" err="1" smtClean="0"/>
              <a:t>Where</a:t>
            </a:r>
            <a:endParaRPr lang="pl-PL" dirty="0" smtClean="0"/>
          </a:p>
          <a:p>
            <a:pPr lvl="1"/>
            <a:r>
              <a:rPr lang="pl-PL" dirty="0" err="1" smtClean="0"/>
              <a:t>Distinct</a:t>
            </a:r>
            <a:r>
              <a:rPr lang="pl-PL" dirty="0" smtClean="0"/>
              <a:t> / </a:t>
            </a:r>
            <a:r>
              <a:rPr lang="pl-PL" dirty="0" err="1" smtClean="0"/>
              <a:t>DistinctUntilChanged</a:t>
            </a:r>
            <a:endParaRPr lang="pl-PL" dirty="0" smtClean="0"/>
          </a:p>
          <a:p>
            <a:pPr lvl="1"/>
            <a:r>
              <a:rPr lang="pl-PL" dirty="0" smtClean="0"/>
              <a:t>Skip / Take</a:t>
            </a:r>
          </a:p>
          <a:p>
            <a:pPr lvl="1"/>
            <a:r>
              <a:rPr lang="pl-PL" dirty="0" err="1" smtClean="0"/>
              <a:t>SkipWhile</a:t>
            </a:r>
            <a:r>
              <a:rPr lang="pl-PL" dirty="0" smtClean="0"/>
              <a:t> / </a:t>
            </a:r>
            <a:r>
              <a:rPr lang="pl-PL" dirty="0" err="1" smtClean="0"/>
              <a:t>SkipUntil</a:t>
            </a:r>
            <a:r>
              <a:rPr lang="pl-PL" dirty="0" smtClean="0"/>
              <a:t> / </a:t>
            </a:r>
            <a:r>
              <a:rPr lang="pl-PL" dirty="0" err="1" smtClean="0"/>
              <a:t>TakeWhile</a:t>
            </a:r>
            <a:r>
              <a:rPr lang="pl-PL" dirty="0" smtClean="0"/>
              <a:t> / </a:t>
            </a:r>
            <a:r>
              <a:rPr lang="pl-PL" dirty="0" err="1" smtClean="0"/>
              <a:t>TakeUntil</a:t>
            </a:r>
            <a:endParaRPr lang="pl-PL" dirty="0" smtClean="0"/>
          </a:p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extra </a:t>
            </a:r>
            <a:r>
              <a:rPr lang="pl-PL" dirty="0" err="1" smtClean="0"/>
              <a:t>flavour</a:t>
            </a:r>
            <a:r>
              <a:rPr lang="pl-PL" dirty="0" smtClean="0"/>
              <a:t> to:</a:t>
            </a:r>
          </a:p>
          <a:p>
            <a:pPr lvl="1"/>
            <a:r>
              <a:rPr lang="pl-PL" dirty="0" err="1" smtClean="0"/>
              <a:t>Count</a:t>
            </a:r>
            <a:r>
              <a:rPr lang="pl-PL" dirty="0" smtClean="0"/>
              <a:t>, Min, Max, Sum, </a:t>
            </a:r>
            <a:r>
              <a:rPr lang="pl-PL" dirty="0" err="1" smtClean="0"/>
              <a:t>Average</a:t>
            </a:r>
            <a:endParaRPr lang="pl-PL" dirty="0" smtClean="0"/>
          </a:p>
          <a:p>
            <a:r>
              <a:rPr lang="pl-PL" dirty="0" smtClean="0"/>
              <a:t>I </a:t>
            </a:r>
            <a:r>
              <a:rPr lang="pl-PL" dirty="0" err="1" smtClean="0"/>
              <a:t>said</a:t>
            </a:r>
            <a:r>
              <a:rPr lang="pl-PL" dirty="0" smtClean="0"/>
              <a:t> </a:t>
            </a:r>
            <a:r>
              <a:rPr lang="pl-PL" dirty="0" err="1" smtClean="0"/>
              <a:t>almost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LINQ, </a:t>
            </a:r>
            <a:r>
              <a:rPr lang="pl-PL" dirty="0" err="1" smtClean="0"/>
              <a:t>because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First, </a:t>
            </a:r>
            <a:r>
              <a:rPr lang="pl-PL" dirty="0" err="1" smtClean="0"/>
              <a:t>Last</a:t>
            </a:r>
            <a:endParaRPr lang="pl-PL" dirty="0" smtClean="0"/>
          </a:p>
          <a:p>
            <a:pPr lvl="1"/>
            <a:r>
              <a:rPr lang="pl-PL" dirty="0" smtClean="0"/>
              <a:t>Single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5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7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2934481" cy="269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I want to </a:t>
            </a:r>
            <a:r>
              <a:rPr lang="pl-PL" dirty="0" err="1" smtClean="0"/>
              <a:t>aggregate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Nothing</a:t>
            </a:r>
            <a:r>
              <a:rPr lang="pl-PL" dirty="0" smtClean="0"/>
              <a:t> </a:t>
            </a:r>
            <a:r>
              <a:rPr lang="pl-PL" dirty="0" err="1" smtClean="0"/>
              <a:t>fancy</a:t>
            </a:r>
            <a:r>
              <a:rPr lang="pl-PL" dirty="0" smtClean="0"/>
              <a:t>–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following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Aggregate</a:t>
            </a:r>
            <a:endParaRPr lang="pl-PL" dirty="0" smtClean="0"/>
          </a:p>
          <a:p>
            <a:pPr lvl="1"/>
            <a:r>
              <a:rPr lang="pl-PL" dirty="0" smtClean="0"/>
              <a:t>Scan</a:t>
            </a:r>
          </a:p>
          <a:p>
            <a:pPr lvl="1"/>
            <a:r>
              <a:rPr lang="pl-PL" dirty="0" smtClean="0"/>
              <a:t>Min / Max</a:t>
            </a:r>
          </a:p>
          <a:p>
            <a:pPr lvl="1"/>
            <a:r>
              <a:rPr lang="pl-PL" dirty="0" err="1" smtClean="0"/>
              <a:t>MinBy</a:t>
            </a:r>
            <a:r>
              <a:rPr lang="pl-PL" dirty="0" smtClean="0"/>
              <a:t> / </a:t>
            </a:r>
            <a:r>
              <a:rPr lang="pl-PL" dirty="0" err="1" smtClean="0"/>
              <a:t>MaxBy</a:t>
            </a:r>
            <a:endParaRPr lang="pl-PL" dirty="0" smtClean="0"/>
          </a:p>
          <a:p>
            <a:pPr lvl="1"/>
            <a:r>
              <a:rPr lang="pl-PL" dirty="0" err="1" smtClean="0"/>
              <a:t>GroupBy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</p:txBody>
      </p:sp>
      <p:pic>
        <p:nvPicPr>
          <p:cNvPr id="4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6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And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nested</a:t>
            </a:r>
            <a:r>
              <a:rPr lang="pl-PL" dirty="0" smtClean="0"/>
              <a:t> </a:t>
            </a:r>
            <a:r>
              <a:rPr lang="pl-PL" dirty="0" err="1" smtClean="0"/>
              <a:t>seqences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Sequence</a:t>
            </a:r>
            <a:r>
              <a:rPr lang="pl-PL" dirty="0" smtClean="0"/>
              <a:t> of a </a:t>
            </a:r>
            <a:r>
              <a:rPr lang="pl-PL" dirty="0" err="1" smtClean="0"/>
              <a:t>sequence</a:t>
            </a:r>
            <a:endParaRPr lang="pl-PL" dirty="0" smtClean="0"/>
          </a:p>
          <a:p>
            <a:pPr lvl="1"/>
            <a:r>
              <a:rPr lang="pl-PL" dirty="0" err="1" smtClean="0"/>
              <a:t>IObservable</a:t>
            </a:r>
            <a:r>
              <a:rPr lang="pl-PL" dirty="0" smtClean="0"/>
              <a:t>&lt;</a:t>
            </a:r>
            <a:r>
              <a:rPr lang="pl-PL" dirty="0" err="1" smtClean="0"/>
              <a:t>IObservable</a:t>
            </a:r>
            <a:r>
              <a:rPr lang="pl-PL" dirty="0" smtClean="0"/>
              <a:t>&lt;T&gt;&gt;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?</a:t>
            </a:r>
          </a:p>
          <a:p>
            <a:pPr marL="365760" lvl="1" indent="0">
              <a:buNone/>
            </a:pPr>
            <a:endParaRPr lang="pl-PL" i="1" dirty="0" smtClean="0"/>
          </a:p>
          <a:p>
            <a:pPr marL="365760" lvl="1" indent="0">
              <a:buNone/>
            </a:pPr>
            <a:r>
              <a:rPr lang="pl-PL" i="1" dirty="0" err="1" smtClean="0"/>
              <a:t>Let’s</a:t>
            </a:r>
            <a:r>
              <a:rPr lang="pl-PL" i="1" dirty="0" smtClean="0"/>
              <a:t> </a:t>
            </a:r>
            <a:r>
              <a:rPr lang="pl-PL" i="1" dirty="0" err="1" smtClean="0"/>
              <a:t>say</a:t>
            </a:r>
            <a:r>
              <a:rPr lang="pl-PL" i="1" dirty="0" smtClean="0"/>
              <a:t> – </a:t>
            </a:r>
            <a:r>
              <a:rPr lang="pl-PL" i="1" dirty="0" err="1" smtClean="0"/>
              <a:t>whenever</a:t>
            </a:r>
            <a:r>
              <a:rPr lang="pl-PL" i="1" dirty="0" smtClean="0"/>
              <a:t> I </a:t>
            </a:r>
            <a:r>
              <a:rPr lang="pl-PL" i="1" dirty="0" err="1" smtClean="0"/>
              <a:t>type</a:t>
            </a:r>
            <a:r>
              <a:rPr lang="pl-PL" i="1" dirty="0" smtClean="0"/>
              <a:t> a </a:t>
            </a:r>
            <a:r>
              <a:rPr lang="pl-PL" i="1" dirty="0" err="1" smtClean="0"/>
              <a:t>partial</a:t>
            </a:r>
            <a:r>
              <a:rPr lang="pl-PL" i="1" dirty="0" smtClean="0"/>
              <a:t> </a:t>
            </a:r>
            <a:r>
              <a:rPr lang="pl-PL" i="1" dirty="0" err="1" smtClean="0"/>
              <a:t>city</a:t>
            </a:r>
            <a:r>
              <a:rPr lang="pl-PL" i="1" dirty="0" smtClean="0"/>
              <a:t> </a:t>
            </a:r>
            <a:r>
              <a:rPr lang="pl-PL" i="1" dirty="0" err="1" smtClean="0"/>
              <a:t>name</a:t>
            </a:r>
            <a:r>
              <a:rPr lang="pl-PL" i="1" dirty="0" smtClean="0"/>
              <a:t>, </a:t>
            </a:r>
            <a:r>
              <a:rPr lang="pl-PL" i="1" dirty="0" err="1" smtClean="0"/>
              <a:t>I’d</a:t>
            </a:r>
            <a:r>
              <a:rPr lang="pl-PL" i="1" dirty="0" smtClean="0"/>
              <a:t> </a:t>
            </a:r>
            <a:r>
              <a:rPr lang="pl-PL" i="1" dirty="0" err="1" smtClean="0"/>
              <a:t>like</a:t>
            </a:r>
            <a:r>
              <a:rPr lang="pl-PL" i="1" dirty="0" smtClean="0"/>
              <a:t> to </a:t>
            </a:r>
            <a:r>
              <a:rPr lang="pl-PL" i="1" dirty="0" err="1" smtClean="0"/>
              <a:t>get</a:t>
            </a:r>
            <a:r>
              <a:rPr lang="pl-PL" i="1" dirty="0" smtClean="0"/>
              <a:t> instant auto </a:t>
            </a:r>
            <a:r>
              <a:rPr lang="pl-PL" i="1" dirty="0" err="1" smtClean="0"/>
              <a:t>suggestion</a:t>
            </a:r>
            <a:r>
              <a:rPr lang="pl-PL" i="1" dirty="0" smtClean="0"/>
              <a:t> of </a:t>
            </a:r>
            <a:r>
              <a:rPr lang="pl-PL" i="1" dirty="0" err="1" smtClean="0"/>
              <a:t>all</a:t>
            </a:r>
            <a:r>
              <a:rPr lang="pl-PL" i="1" dirty="0" smtClean="0"/>
              <a:t> </a:t>
            </a:r>
            <a:r>
              <a:rPr lang="pl-PL" i="1" dirty="0" err="1" smtClean="0"/>
              <a:t>matched</a:t>
            </a:r>
            <a:r>
              <a:rPr lang="pl-PL" i="1" dirty="0" smtClean="0"/>
              <a:t> </a:t>
            </a:r>
            <a:r>
              <a:rPr lang="pl-PL" i="1" dirty="0" err="1" smtClean="0"/>
              <a:t>cities</a:t>
            </a:r>
            <a:r>
              <a:rPr lang="pl-PL" i="1" dirty="0" smtClean="0"/>
              <a:t>…</a:t>
            </a:r>
          </a:p>
          <a:p>
            <a:pPr lvl="1"/>
            <a:endParaRPr lang="pl-PL" i="1" dirty="0"/>
          </a:p>
          <a:p>
            <a:pPr marL="365760" lvl="1" indent="0">
              <a:buNone/>
            </a:pP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translates</a:t>
            </a:r>
            <a:r>
              <a:rPr lang="pl-PL" dirty="0" smtClean="0"/>
              <a:t> to:</a:t>
            </a:r>
          </a:p>
          <a:p>
            <a:pPr marL="365760" lvl="1" indent="0">
              <a:buNone/>
            </a:pPr>
            <a:endParaRPr lang="pl-PL" dirty="0" smtClean="0"/>
          </a:p>
          <a:p>
            <a:pPr marL="365760" lvl="1" indent="0">
              <a:buNone/>
            </a:pPr>
            <a:r>
              <a:rPr lang="pl-PL" dirty="0" smtClean="0"/>
              <a:t>P 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pl-PL" b="1" dirty="0" smtClean="0">
                <a:sym typeface="Wingdings" panose="05000000000000000000" pitchFamily="2" charset="2"/>
              </a:rPr>
              <a:t>P</a:t>
            </a:r>
            <a:r>
              <a:rPr lang="pl-PL" dirty="0" smtClean="0">
                <a:sym typeface="Wingdings" panose="05000000000000000000" pitchFamily="2" charset="2"/>
              </a:rPr>
              <a:t>iła, </a:t>
            </a:r>
            <a:r>
              <a:rPr lang="pl-PL" b="1" dirty="0" smtClean="0">
                <a:sym typeface="Wingdings" panose="05000000000000000000" pitchFamily="2" charset="2"/>
              </a:rPr>
              <a:t>P</a:t>
            </a:r>
            <a:r>
              <a:rPr lang="pl-PL" dirty="0" smtClean="0">
                <a:sym typeface="Wingdings" panose="05000000000000000000" pitchFamily="2" charset="2"/>
              </a:rPr>
              <a:t>łock, </a:t>
            </a:r>
            <a:r>
              <a:rPr lang="pl-PL" b="1" dirty="0" smtClean="0">
                <a:sym typeface="Wingdings" panose="05000000000000000000" pitchFamily="2" charset="2"/>
              </a:rPr>
              <a:t>P</a:t>
            </a:r>
            <a:r>
              <a:rPr lang="pl-PL" dirty="0" smtClean="0">
                <a:sym typeface="Wingdings" panose="05000000000000000000" pitchFamily="2" charset="2"/>
              </a:rPr>
              <a:t>oznań, </a:t>
            </a:r>
            <a:r>
              <a:rPr lang="pl-PL" b="1" dirty="0" smtClean="0">
                <a:sym typeface="Wingdings" panose="05000000000000000000" pitchFamily="2" charset="2"/>
              </a:rPr>
              <a:t>P</a:t>
            </a:r>
            <a:r>
              <a:rPr lang="pl-PL" dirty="0" smtClean="0">
                <a:sym typeface="Wingdings" panose="05000000000000000000" pitchFamily="2" charset="2"/>
              </a:rPr>
              <a:t>olkowice, </a:t>
            </a:r>
            <a:r>
              <a:rPr lang="pl-PL" b="1" dirty="0" smtClean="0">
                <a:sym typeface="Wingdings" panose="05000000000000000000" pitchFamily="2" charset="2"/>
              </a:rPr>
              <a:t>P</a:t>
            </a:r>
            <a:r>
              <a:rPr lang="pl-PL" dirty="0" smtClean="0">
                <a:sym typeface="Wingdings" panose="05000000000000000000" pitchFamily="2" charset="2"/>
              </a:rPr>
              <a:t>oręba</a:t>
            </a:r>
          </a:p>
          <a:p>
            <a:pPr marL="365760" lvl="1" indent="0">
              <a:buNone/>
            </a:pPr>
            <a:r>
              <a:rPr lang="pl-PL" dirty="0" smtClean="0">
                <a:sym typeface="Wingdings" panose="05000000000000000000" pitchFamily="2" charset="2"/>
              </a:rPr>
              <a:t>Po  </a:t>
            </a:r>
            <a:r>
              <a:rPr lang="pl-PL" b="1" dirty="0" smtClean="0">
                <a:sym typeface="Wingdings" panose="05000000000000000000" pitchFamily="2" charset="2"/>
              </a:rPr>
              <a:t>Po</a:t>
            </a:r>
            <a:r>
              <a:rPr lang="pl-PL" dirty="0" smtClean="0">
                <a:sym typeface="Wingdings" panose="05000000000000000000" pitchFamily="2" charset="2"/>
              </a:rPr>
              <a:t>znań, </a:t>
            </a:r>
            <a:r>
              <a:rPr lang="pl-PL" b="1" dirty="0" smtClean="0">
                <a:sym typeface="Wingdings" panose="05000000000000000000" pitchFamily="2" charset="2"/>
              </a:rPr>
              <a:t>Po</a:t>
            </a:r>
            <a:r>
              <a:rPr lang="pl-PL" dirty="0" smtClean="0">
                <a:sym typeface="Wingdings" panose="05000000000000000000" pitchFamily="2" charset="2"/>
              </a:rPr>
              <a:t>lkowice, </a:t>
            </a:r>
            <a:r>
              <a:rPr lang="pl-PL" b="1" dirty="0" smtClean="0">
                <a:sym typeface="Wingdings" panose="05000000000000000000" pitchFamily="2" charset="2"/>
              </a:rPr>
              <a:t>Po</a:t>
            </a:r>
            <a:r>
              <a:rPr lang="pl-PL" dirty="0" smtClean="0">
                <a:sym typeface="Wingdings" panose="05000000000000000000" pitchFamily="2" charset="2"/>
              </a:rPr>
              <a:t>ręba</a:t>
            </a:r>
          </a:p>
          <a:p>
            <a:pPr marL="365760" lvl="1" indent="0">
              <a:buNone/>
            </a:pPr>
            <a:r>
              <a:rPr lang="pl-PL" dirty="0" smtClean="0">
                <a:sym typeface="Wingdings" panose="05000000000000000000" pitchFamily="2" charset="2"/>
              </a:rPr>
              <a:t>Poz  </a:t>
            </a:r>
            <a:r>
              <a:rPr lang="pl-PL" b="1" dirty="0" smtClean="0">
                <a:sym typeface="Wingdings" panose="05000000000000000000" pitchFamily="2" charset="2"/>
              </a:rPr>
              <a:t>Poz</a:t>
            </a:r>
            <a:r>
              <a:rPr lang="pl-PL" dirty="0" smtClean="0">
                <a:sym typeface="Wingdings" panose="05000000000000000000" pitchFamily="2" charset="2"/>
              </a:rPr>
              <a:t>nań</a:t>
            </a:r>
          </a:p>
          <a:p>
            <a:pPr marL="365760" lvl="1" indent="0">
              <a:buNone/>
            </a:pPr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4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2124198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9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484784"/>
            <a:ext cx="1779637" cy="360321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understand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An</a:t>
            </a:r>
            <a:r>
              <a:rPr lang="pl-PL" dirty="0" smtClean="0"/>
              <a:t> image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worth</a:t>
            </a:r>
            <a:r>
              <a:rPr lang="pl-PL" dirty="0" smtClean="0"/>
              <a:t> 1.000 </a:t>
            </a:r>
            <a:r>
              <a:rPr lang="pl-PL" dirty="0" err="1" smtClean="0"/>
              <a:t>words</a:t>
            </a:r>
            <a:r>
              <a:rPr lang="pl-PL" dirty="0" smtClean="0"/>
              <a:t>…</a:t>
            </a:r>
          </a:p>
          <a:p>
            <a:pPr lvl="1"/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horizontal</a:t>
            </a:r>
            <a:r>
              <a:rPr lang="pl-PL" dirty="0" smtClean="0"/>
              <a:t> </a:t>
            </a:r>
            <a:r>
              <a:rPr lang="pl-PL" dirty="0" err="1" smtClean="0"/>
              <a:t>line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Time </a:t>
            </a:r>
            <a:r>
              <a:rPr lang="pl-PL" dirty="0" err="1" smtClean="0"/>
              <a:t>moves</a:t>
            </a:r>
            <a:r>
              <a:rPr lang="pl-PL" dirty="0" smtClean="0"/>
              <a:t> to the </a:t>
            </a:r>
            <a:r>
              <a:rPr lang="pl-PL" dirty="0" err="1" smtClean="0"/>
              <a:t>right</a:t>
            </a:r>
            <a:endParaRPr lang="pl-PL" dirty="0" smtClean="0"/>
          </a:p>
          <a:p>
            <a:pPr lvl="1"/>
            <a:r>
              <a:rPr lang="pl-PL" dirty="0" smtClean="0"/>
              <a:t>Notification </a:t>
            </a:r>
            <a:r>
              <a:rPr lang="pl-PL" dirty="0" err="1" smtClean="0"/>
              <a:t>is</a:t>
            </a:r>
            <a:r>
              <a:rPr lang="pl-PL" dirty="0" smtClean="0"/>
              <a:t> one of:</a:t>
            </a:r>
          </a:p>
          <a:p>
            <a:pPr lvl="2"/>
            <a:r>
              <a:rPr lang="pl-PL" dirty="0" err="1" smtClean="0"/>
              <a:t>OnNext</a:t>
            </a:r>
            <a:r>
              <a:rPr lang="pl-PL" dirty="0" smtClean="0"/>
              <a:t> = 0</a:t>
            </a:r>
          </a:p>
          <a:p>
            <a:pPr lvl="2"/>
            <a:r>
              <a:rPr lang="pl-PL" dirty="0" err="1" smtClean="0"/>
              <a:t>OnCompleted</a:t>
            </a:r>
            <a:r>
              <a:rPr lang="pl-PL" dirty="0" smtClean="0"/>
              <a:t> = |</a:t>
            </a:r>
          </a:p>
          <a:p>
            <a:pPr lvl="2"/>
            <a:r>
              <a:rPr lang="pl-PL" dirty="0" err="1" smtClean="0"/>
              <a:t>OnError</a:t>
            </a:r>
            <a:r>
              <a:rPr lang="pl-PL" dirty="0" smtClean="0"/>
              <a:t> = X</a:t>
            </a:r>
          </a:p>
          <a:p>
            <a:pPr lvl="2"/>
            <a:endParaRPr lang="pl-PL" dirty="0"/>
          </a:p>
          <a:p>
            <a:r>
              <a:rPr lang="pl-PL" dirty="0" err="1" smtClean="0"/>
              <a:t>So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0-0-0-| </a:t>
            </a:r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completed</a:t>
            </a:r>
            <a:r>
              <a:rPr lang="pl-PL" dirty="0" smtClean="0"/>
              <a:t> with 3 </a:t>
            </a:r>
            <a:r>
              <a:rPr lang="pl-PL" dirty="0" err="1" smtClean="0"/>
              <a:t>elements</a:t>
            </a:r>
            <a:endParaRPr lang="pl-PL" dirty="0" smtClean="0"/>
          </a:p>
          <a:p>
            <a:pPr lvl="1"/>
            <a:r>
              <a:rPr lang="pl-PL" dirty="0" smtClean="0"/>
              <a:t>0-X       </a:t>
            </a:r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completed</a:t>
            </a:r>
            <a:r>
              <a:rPr lang="pl-PL" dirty="0" smtClean="0"/>
              <a:t> with error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producing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endParaRPr lang="pl-PL" dirty="0" smtClean="0"/>
          </a:p>
          <a:p>
            <a:pPr lvl="1"/>
            <a:r>
              <a:rPr lang="pl-PL" dirty="0" smtClean="0"/>
              <a:t>-|         </a:t>
            </a:r>
            <a:r>
              <a:rPr lang="pl-PL" dirty="0" err="1" smtClean="0"/>
              <a:t>empty</a:t>
            </a:r>
            <a:r>
              <a:rPr lang="pl-PL" dirty="0" smtClean="0"/>
              <a:t> </a:t>
            </a:r>
            <a:r>
              <a:rPr lang="pl-PL" dirty="0" err="1" smtClean="0"/>
              <a:t>sequence</a:t>
            </a:r>
            <a:endParaRPr lang="pl-PL" dirty="0" smtClean="0"/>
          </a:p>
          <a:p>
            <a:pPr lvl="1"/>
            <a:r>
              <a:rPr lang="pl-PL" dirty="0" smtClean="0"/>
              <a:t>---         </a:t>
            </a:r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didn’t</a:t>
            </a:r>
            <a:r>
              <a:rPr lang="pl-PL" dirty="0" smtClean="0"/>
              <a:t> </a:t>
            </a:r>
            <a:r>
              <a:rPr lang="pl-PL" dirty="0" err="1" smtClean="0"/>
              <a:t>complete</a:t>
            </a:r>
            <a:r>
              <a:rPr lang="pl-PL" dirty="0" smtClean="0"/>
              <a:t> nor </a:t>
            </a:r>
            <a:r>
              <a:rPr lang="pl-PL" dirty="0" err="1" smtClean="0"/>
              <a:t>produced</a:t>
            </a:r>
            <a:r>
              <a:rPr lang="pl-PL" dirty="0" smtClean="0"/>
              <a:t> </a:t>
            </a:r>
            <a:r>
              <a:rPr lang="pl-PL" dirty="0" err="1" smtClean="0"/>
              <a:t>anything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2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going</a:t>
            </a:r>
            <a:r>
              <a:rPr lang="pl-PL" dirty="0" smtClean="0"/>
              <a:t> </a:t>
            </a:r>
            <a:r>
              <a:rPr lang="pl-PL" dirty="0" err="1" smtClean="0"/>
              <a:t>back</a:t>
            </a:r>
            <a:r>
              <a:rPr lang="pl-PL" dirty="0" smtClean="0"/>
              <a:t> to the </a:t>
            </a:r>
            <a:r>
              <a:rPr lang="pl-PL" dirty="0" err="1" smtClean="0"/>
              <a:t>example</a:t>
            </a:r>
            <a:r>
              <a:rPr lang="pl-PL" dirty="0" smtClean="0"/>
              <a:t>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rgbClr val="00B0F0"/>
                </a:solidFill>
              </a:rPr>
              <a:t>- - 0 - - - - - - - - - - - - - - 0- - - - - - - - - - - 0 - - - - - 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B0F0"/>
                </a:solidFill>
              </a:rPr>
              <a:t>      (P)                                            (Po)                               (Poz)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        ---------0-------0-------------0-----------------0-I</a:t>
            </a:r>
          </a:p>
          <a:p>
            <a:pPr marL="0" indent="0">
              <a:buNone/>
            </a:pPr>
            <a:r>
              <a:rPr lang="pl-PL" sz="1600" dirty="0" smtClean="0"/>
              <a:t>                         (Piła)      (Poznań)        (Polkowice)                  (Poręba)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                                             --------0---------0-------0-I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                                         </a:t>
            </a:r>
            <a:r>
              <a:rPr lang="pl-PL" sz="1600" dirty="0" smtClean="0"/>
              <a:t>       (Poznań)(Polkowice)(Poręba)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3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do I do with </a:t>
            </a:r>
            <a:r>
              <a:rPr lang="pl-PL" dirty="0" err="1" smtClean="0"/>
              <a:t>it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Combine</a:t>
            </a:r>
            <a:r>
              <a:rPr lang="pl-PL" dirty="0" smtClean="0"/>
              <a:t>!</a:t>
            </a:r>
          </a:p>
          <a:p>
            <a:pPr lvl="1"/>
            <a:r>
              <a:rPr lang="pl-PL" dirty="0" err="1" smtClean="0"/>
              <a:t>Merge</a:t>
            </a:r>
            <a:endParaRPr lang="pl-PL" dirty="0" smtClean="0"/>
          </a:p>
          <a:p>
            <a:pPr lvl="1"/>
            <a:r>
              <a:rPr lang="pl-PL" dirty="0" smtClean="0"/>
              <a:t>Switch</a:t>
            </a:r>
          </a:p>
          <a:p>
            <a:pPr lvl="1"/>
            <a:r>
              <a:rPr lang="pl-PL" dirty="0" err="1" smtClean="0"/>
              <a:t>Amb</a:t>
            </a:r>
            <a:endParaRPr lang="pl-PL" dirty="0" smtClean="0"/>
          </a:p>
          <a:p>
            <a:pPr lvl="1"/>
            <a:r>
              <a:rPr lang="pl-PL" dirty="0" smtClean="0"/>
              <a:t>Zip</a:t>
            </a:r>
          </a:p>
          <a:p>
            <a:pPr lvl="1"/>
            <a:r>
              <a:rPr lang="pl-PL" dirty="0" err="1" smtClean="0"/>
              <a:t>CombineLatest</a:t>
            </a:r>
            <a:endParaRPr lang="pl-PL" dirty="0" smtClean="0"/>
          </a:p>
          <a:p>
            <a:pPr lvl="1"/>
            <a:r>
              <a:rPr lang="pl-PL" dirty="0" err="1" smtClean="0"/>
              <a:t>Concat</a:t>
            </a:r>
            <a:endParaRPr lang="pl-PL" dirty="0" smtClean="0"/>
          </a:p>
          <a:p>
            <a:pPr lvl="1"/>
            <a:r>
              <a:rPr lang="pl-PL" dirty="0" err="1" smtClean="0"/>
              <a:t>StartWith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5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13379"/>
            <a:ext cx="4427934" cy="47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Yet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demo!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0" y="2051561"/>
            <a:ext cx="7315060" cy="3623241"/>
          </a:xfrm>
        </p:spPr>
      </p:pic>
    </p:spTree>
    <p:extLst>
      <p:ext uri="{BB962C8B-B14F-4D97-AF65-F5344CB8AC3E}">
        <p14:creationId xmlns:p14="http://schemas.microsoft.com/office/powerpoint/2010/main" val="35173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RX </a:t>
            </a:r>
            <a:r>
              <a:rPr lang="pl-PL" dirty="0" err="1" smtClean="0"/>
              <a:t>supports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out of the </a:t>
            </a:r>
            <a:r>
              <a:rPr lang="pl-PL" dirty="0" err="1" smtClean="0"/>
              <a:t>box</a:t>
            </a:r>
            <a:r>
              <a:rPr lang="pl-PL" dirty="0" smtClean="0"/>
              <a:t>!</a:t>
            </a:r>
          </a:p>
          <a:p>
            <a:pPr lvl="1"/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r>
              <a:rPr lang="pl-PL" dirty="0" smtClean="0"/>
              <a:t> </a:t>
            </a:r>
            <a:r>
              <a:rPr lang="pl-PL" dirty="0" err="1" smtClean="0"/>
              <a:t>Rx-Testing</a:t>
            </a:r>
            <a:endParaRPr lang="pl-PL" dirty="0" smtClean="0"/>
          </a:p>
          <a:p>
            <a:pPr lvl="1"/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TestScheduler</a:t>
            </a:r>
            <a:endParaRPr lang="pl-PL" dirty="0" smtClean="0"/>
          </a:p>
          <a:p>
            <a:pPr lvl="2"/>
            <a:r>
              <a:rPr lang="pl-PL" dirty="0" err="1" smtClean="0"/>
              <a:t>AdvanceBy</a:t>
            </a:r>
            <a:endParaRPr lang="pl-PL" dirty="0" smtClean="0"/>
          </a:p>
          <a:p>
            <a:pPr lvl="2"/>
            <a:r>
              <a:rPr lang="pl-PL" dirty="0" err="1" smtClean="0"/>
              <a:t>AdvanceTo</a:t>
            </a:r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17032"/>
            <a:ext cx="411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And </a:t>
            </a:r>
            <a:r>
              <a:rPr lang="pl-PL" dirty="0" err="1" smtClean="0"/>
              <a:t>short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demo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0" y="2051561"/>
            <a:ext cx="7315060" cy="3623241"/>
          </a:xfrm>
        </p:spPr>
      </p:pic>
    </p:spTree>
    <p:extLst>
      <p:ext uri="{BB962C8B-B14F-4D97-AF65-F5344CB8AC3E}">
        <p14:creationId xmlns:p14="http://schemas.microsoft.com/office/powerpoint/2010/main" val="5498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 </a:t>
            </a:r>
            <a:r>
              <a:rPr lang="pl-PL" dirty="0" err="1" smtClean="0"/>
              <a:t>instructions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Using</a:t>
            </a:r>
          </a:p>
          <a:p>
            <a:r>
              <a:rPr lang="pl-PL" dirty="0" err="1" smtClean="0"/>
              <a:t>Catch</a:t>
            </a:r>
            <a:endParaRPr lang="pl-PL" dirty="0" smtClean="0"/>
          </a:p>
          <a:p>
            <a:r>
              <a:rPr lang="pl-PL" dirty="0" err="1" smtClean="0"/>
              <a:t>Finally</a:t>
            </a:r>
            <a:endParaRPr lang="pl-PL" dirty="0" smtClean="0"/>
          </a:p>
          <a:p>
            <a:r>
              <a:rPr lang="pl-PL" dirty="0" err="1" smtClean="0"/>
              <a:t>Retry</a:t>
            </a:r>
            <a:endParaRPr lang="pl-PL" dirty="0" smtClean="0"/>
          </a:p>
          <a:p>
            <a:r>
              <a:rPr lang="pl-PL" dirty="0" err="1" smtClean="0"/>
              <a:t>OnErrorResumeNext</a:t>
            </a:r>
            <a:endParaRPr lang="pl-PL" dirty="0" smtClean="0"/>
          </a:p>
          <a:p>
            <a:r>
              <a:rPr lang="pl-PL" dirty="0" err="1" smtClean="0"/>
              <a:t>Deffer</a:t>
            </a:r>
            <a:endParaRPr lang="pl-PL" dirty="0" smtClean="0"/>
          </a:p>
          <a:p>
            <a:r>
              <a:rPr lang="pl-PL" dirty="0" err="1" smtClean="0"/>
              <a:t>Repeat</a:t>
            </a:r>
            <a:endParaRPr lang="pl-PL" dirty="0" smtClean="0"/>
          </a:p>
          <a:p>
            <a:r>
              <a:rPr lang="pl-PL" dirty="0" err="1" smtClean="0"/>
              <a:t>Delay</a:t>
            </a:r>
            <a:endParaRPr lang="pl-PL" dirty="0" smtClean="0"/>
          </a:p>
          <a:p>
            <a:r>
              <a:rPr lang="pl-PL" dirty="0" err="1" smtClean="0"/>
              <a:t>Timeout</a:t>
            </a:r>
            <a:endParaRPr lang="pl-PL" dirty="0" smtClean="0"/>
          </a:p>
          <a:p>
            <a:r>
              <a:rPr lang="pl-PL" dirty="0" err="1" smtClean="0"/>
              <a:t>Throttle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28800"/>
            <a:ext cx="4145290" cy="32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– the big picture</a:t>
            </a:r>
            <a:endParaRPr lang="en-US" dirty="0"/>
          </a:p>
        </p:txBody>
      </p:sp>
      <p:sp>
        <p:nvSpPr>
          <p:cNvPr id="4" name="Prostokąt z rogami zaokrąglonymi po przekątnej 3"/>
          <p:cNvSpPr/>
          <p:nvPr/>
        </p:nvSpPr>
        <p:spPr>
          <a:xfrm>
            <a:off x="1043608" y="5517232"/>
            <a:ext cx="7488832" cy="936104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Operating System</a:t>
            </a:r>
            <a:endParaRPr lang="en-US" dirty="0"/>
          </a:p>
        </p:txBody>
      </p:sp>
      <p:sp>
        <p:nvSpPr>
          <p:cNvPr id="5" name="Prostokąt z rogami zaokrąglonymi po przekątnej 4"/>
          <p:cNvSpPr/>
          <p:nvPr/>
        </p:nvSpPr>
        <p:spPr>
          <a:xfrm>
            <a:off x="1907704" y="4581128"/>
            <a:ext cx="5760640" cy="93610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.net platform - APM</a:t>
            </a:r>
            <a:endParaRPr lang="en-US" dirty="0"/>
          </a:p>
        </p:txBody>
      </p:sp>
      <p:sp>
        <p:nvSpPr>
          <p:cNvPr id="6" name="Prostokąt z rogami zaokrąglonymi po przekątnej 5"/>
          <p:cNvSpPr/>
          <p:nvPr/>
        </p:nvSpPr>
        <p:spPr>
          <a:xfrm>
            <a:off x="2991272" y="3645024"/>
            <a:ext cx="3600400" cy="936104"/>
          </a:xfrm>
          <a:prstGeom prst="round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Task</a:t>
            </a:r>
            <a:r>
              <a:rPr lang="pl-PL" dirty="0" smtClean="0"/>
              <a:t> </a:t>
            </a:r>
            <a:r>
              <a:rPr lang="pl-PL" dirty="0" err="1" smtClean="0"/>
              <a:t>Parallel</a:t>
            </a:r>
            <a:r>
              <a:rPr lang="pl-PL" dirty="0" smtClean="0"/>
              <a:t> Library</a:t>
            </a:r>
            <a:endParaRPr lang="en-US" dirty="0"/>
          </a:p>
        </p:txBody>
      </p:sp>
      <p:sp>
        <p:nvSpPr>
          <p:cNvPr id="7" name="Prostokąt z rogami zaokrąglonymi po przekątnej 6"/>
          <p:cNvSpPr/>
          <p:nvPr/>
        </p:nvSpPr>
        <p:spPr>
          <a:xfrm>
            <a:off x="2555776" y="2737729"/>
            <a:ext cx="4536504" cy="936104"/>
          </a:xfrm>
          <a:prstGeom prst="round2Diag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Reactive</a:t>
            </a:r>
            <a:r>
              <a:rPr lang="pl-PL" dirty="0" smtClean="0"/>
              <a:t> Extensions</a:t>
            </a:r>
            <a:endParaRPr lang="en-US" dirty="0"/>
          </a:p>
        </p:txBody>
      </p:sp>
      <p:sp>
        <p:nvSpPr>
          <p:cNvPr id="8" name="Prostokąt z rogami zaokrąglonymi po przekątnej 7"/>
          <p:cNvSpPr/>
          <p:nvPr/>
        </p:nvSpPr>
        <p:spPr>
          <a:xfrm>
            <a:off x="6556711" y="2271312"/>
            <a:ext cx="1890210" cy="93610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LINQ</a:t>
            </a:r>
            <a:endParaRPr lang="en-US" dirty="0"/>
          </a:p>
        </p:txBody>
      </p:sp>
      <p:pic>
        <p:nvPicPr>
          <p:cNvPr id="9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1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pretty</a:t>
            </a:r>
            <a:r>
              <a:rPr lang="pl-PL" dirty="0" smtClean="0"/>
              <a:t> much,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comes</a:t>
            </a:r>
            <a:r>
              <a:rPr lang="pl-PL" dirty="0" smtClean="0"/>
              <a:t> to </a:t>
            </a:r>
            <a:r>
              <a:rPr lang="pl-PL" dirty="0" err="1" smtClean="0"/>
              <a:t>basics</a:t>
            </a:r>
            <a:r>
              <a:rPr lang="pl-PL" dirty="0" smtClean="0"/>
              <a:t>….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 smtClean="0"/>
              <a:t>Thanks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r>
              <a:rPr lang="pl-PL" dirty="0" smtClean="0"/>
              <a:t>!</a:t>
            </a:r>
          </a:p>
          <a:p>
            <a:endParaRPr lang="pl-PL" dirty="0"/>
          </a:p>
          <a:p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questions</a:t>
            </a:r>
            <a:r>
              <a:rPr lang="pl-PL" dirty="0" smtClean="0"/>
              <a:t> – </a:t>
            </a:r>
          </a:p>
          <a:p>
            <a:r>
              <a:rPr lang="pl-PL" dirty="0" smtClean="0">
                <a:hlinkClick r:id="rId2"/>
              </a:rPr>
              <a:t>grzegorz.jachimko@rulefinancial.com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89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RX –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the </a:t>
            </a:r>
            <a:r>
              <a:rPr lang="pl-PL" dirty="0" err="1" smtClean="0"/>
              <a:t>Observer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52612"/>
            <a:ext cx="7620000" cy="315277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99592" y="587727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3"/>
              </a:rPr>
              <a:t>http://http://</a:t>
            </a:r>
            <a:r>
              <a:rPr lang="pl-PL" dirty="0" smtClean="0">
                <a:hlinkClick r:id="rId3"/>
              </a:rPr>
              <a:t>en.wikipedia.org/wiki/Observer_pattern</a:t>
            </a:r>
            <a:endParaRPr lang="pl-PL" dirty="0" smtClean="0"/>
          </a:p>
          <a:p>
            <a:endParaRPr lang="en-US" dirty="0"/>
          </a:p>
        </p:txBody>
      </p:sp>
      <p:pic>
        <p:nvPicPr>
          <p:cNvPr id="6" name="Picture 1" descr="Description: Untitle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9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Observer</a:t>
            </a:r>
            <a:r>
              <a:rPr lang="pl-PL" dirty="0" smtClean="0"/>
              <a:t> in .net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interfaces</a:t>
            </a:r>
            <a:r>
              <a:rPr lang="pl-PL" dirty="0" smtClean="0"/>
              <a:t>:</a:t>
            </a:r>
          </a:p>
          <a:p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83568" y="285293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</a:t>
            </a:r>
            <a:r>
              <a:rPr lang="pl-PL" dirty="0" err="1" smtClean="0"/>
              <a:t>nterface</a:t>
            </a:r>
            <a:r>
              <a:rPr lang="pl-PL" dirty="0" smtClean="0"/>
              <a:t> </a:t>
            </a:r>
            <a:r>
              <a:rPr lang="pl-PL" dirty="0" err="1" smtClean="0"/>
              <a:t>IObserver</a:t>
            </a:r>
            <a:r>
              <a:rPr lang="pl-PL" dirty="0" smtClean="0"/>
              <a:t>&lt;</a:t>
            </a:r>
            <a:r>
              <a:rPr lang="pl-PL" dirty="0" err="1" smtClean="0"/>
              <a:t>TSource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 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OnNext</a:t>
            </a:r>
            <a:r>
              <a:rPr lang="pl-PL" dirty="0" smtClean="0"/>
              <a:t>(</a:t>
            </a:r>
            <a:r>
              <a:rPr lang="pl-PL" dirty="0" err="1" smtClean="0"/>
              <a:t>TSource</a:t>
            </a:r>
            <a:r>
              <a:rPr lang="pl-PL" dirty="0" smtClean="0"/>
              <a:t> </a:t>
            </a:r>
            <a:r>
              <a:rPr lang="pl-PL" dirty="0" err="1" smtClean="0"/>
              <a:t>item</a:t>
            </a:r>
            <a:r>
              <a:rPr lang="pl-PL" dirty="0" smtClean="0"/>
              <a:t>);</a:t>
            </a:r>
          </a:p>
          <a:p>
            <a:r>
              <a:rPr lang="pl-PL" dirty="0"/>
              <a:t> </a:t>
            </a:r>
            <a:r>
              <a:rPr lang="pl-PL" dirty="0" smtClean="0"/>
              <a:t>    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OnCompleted</a:t>
            </a:r>
            <a:r>
              <a:rPr lang="pl-PL" dirty="0" smtClean="0"/>
              <a:t>();</a:t>
            </a:r>
          </a:p>
          <a:p>
            <a:r>
              <a:rPr lang="pl-PL" dirty="0"/>
              <a:t> </a:t>
            </a:r>
            <a:r>
              <a:rPr lang="pl-PL" dirty="0" smtClean="0"/>
              <a:t>    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OnError</a:t>
            </a:r>
            <a:r>
              <a:rPr lang="pl-PL" dirty="0" smtClean="0"/>
              <a:t>(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err</a:t>
            </a:r>
            <a:r>
              <a:rPr lang="pl-PL" dirty="0" smtClean="0"/>
              <a:t>);</a:t>
            </a:r>
          </a:p>
          <a:p>
            <a:r>
              <a:rPr lang="pl-PL" dirty="0"/>
              <a:t>}</a:t>
            </a:r>
            <a:r>
              <a:rPr lang="pl-PL" dirty="0" smtClean="0"/>
              <a:t>  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195736" y="4509120"/>
            <a:ext cx="5627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Interface </a:t>
            </a:r>
            <a:r>
              <a:rPr lang="pl-PL" dirty="0" err="1" smtClean="0"/>
              <a:t>IObservable</a:t>
            </a:r>
            <a:r>
              <a:rPr lang="pl-PL" dirty="0" smtClean="0"/>
              <a:t>&lt;</a:t>
            </a:r>
            <a:r>
              <a:rPr lang="pl-PL" dirty="0" err="1" smtClean="0"/>
              <a:t>TResult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{</a:t>
            </a:r>
          </a:p>
          <a:p>
            <a:r>
              <a:rPr lang="pl-PL" dirty="0" smtClean="0"/>
              <a:t>      </a:t>
            </a:r>
            <a:r>
              <a:rPr lang="pl-PL" dirty="0" err="1" smtClean="0"/>
              <a:t>IDisposable</a:t>
            </a:r>
            <a:r>
              <a:rPr lang="pl-PL" dirty="0" smtClean="0"/>
              <a:t> </a:t>
            </a:r>
            <a:r>
              <a:rPr lang="pl-PL" dirty="0" err="1" smtClean="0"/>
              <a:t>Subscribe</a:t>
            </a:r>
            <a:r>
              <a:rPr lang="pl-PL" dirty="0" smtClean="0"/>
              <a:t>(</a:t>
            </a:r>
            <a:r>
              <a:rPr lang="pl-PL" dirty="0" err="1" smtClean="0"/>
              <a:t>IObserver</a:t>
            </a:r>
            <a:r>
              <a:rPr lang="pl-PL" dirty="0" smtClean="0"/>
              <a:t>&lt;T&gt; </a:t>
            </a:r>
            <a:r>
              <a:rPr lang="pl-PL" dirty="0" err="1" smtClean="0"/>
              <a:t>observer</a:t>
            </a:r>
            <a:r>
              <a:rPr lang="pl-PL" dirty="0" smtClean="0"/>
              <a:t>)</a:t>
            </a:r>
          </a:p>
          <a:p>
            <a:r>
              <a:rPr lang="pl-PL" dirty="0"/>
              <a:t>}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83568" y="580526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/>
              <a:t>It </a:t>
            </a:r>
            <a:r>
              <a:rPr lang="pl-PL" i="1" dirty="0" err="1" smtClean="0"/>
              <a:t>is</a:t>
            </a:r>
            <a:r>
              <a:rPr lang="pl-PL" i="1" dirty="0" smtClean="0"/>
              <a:t> </a:t>
            </a:r>
            <a:r>
              <a:rPr lang="pl-PL" i="1" dirty="0" err="1" smtClean="0"/>
              <a:t>all</a:t>
            </a:r>
            <a:r>
              <a:rPr lang="pl-PL" i="1" dirty="0" smtClean="0"/>
              <a:t> </a:t>
            </a:r>
            <a:r>
              <a:rPr lang="pl-PL" i="1" dirty="0" err="1" smtClean="0"/>
              <a:t>about</a:t>
            </a:r>
            <a:r>
              <a:rPr lang="pl-PL" i="1" dirty="0" smtClean="0"/>
              <a:t> „</a:t>
            </a:r>
            <a:r>
              <a:rPr lang="pl-PL" i="1" dirty="0" err="1" smtClean="0"/>
              <a:t>push</a:t>
            </a:r>
            <a:r>
              <a:rPr lang="pl-PL" i="1" dirty="0" smtClean="0"/>
              <a:t>” vs „</a:t>
            </a:r>
            <a:r>
              <a:rPr lang="pl-PL" i="1" dirty="0" err="1" smtClean="0"/>
              <a:t>pull</a:t>
            </a:r>
            <a:r>
              <a:rPr lang="pl-PL" i="1" dirty="0" smtClean="0"/>
              <a:t>” model…</a:t>
            </a:r>
            <a:endParaRPr lang="pl-PL" i="1" dirty="0"/>
          </a:p>
        </p:txBody>
      </p:sp>
      <p:pic>
        <p:nvPicPr>
          <p:cNvPr id="1026" name="Picture 2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1770063"/>
            <a:ext cx="1565275" cy="11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3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RX </a:t>
            </a:r>
            <a:r>
              <a:rPr lang="pl-PL" dirty="0" err="1" smtClean="0"/>
              <a:t>concurrency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Out of the </a:t>
            </a:r>
            <a:r>
              <a:rPr lang="pl-PL" dirty="0" err="1" smtClean="0"/>
              <a:t>box</a:t>
            </a:r>
            <a:r>
              <a:rPr lang="pl-PL" dirty="0" smtClean="0"/>
              <a:t> – RX </a:t>
            </a:r>
            <a:r>
              <a:rPr lang="pl-PL" dirty="0" err="1" smtClean="0"/>
              <a:t>is</a:t>
            </a:r>
            <a:r>
              <a:rPr lang="pl-PL" dirty="0" smtClean="0"/>
              <a:t> NOT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threads</a:t>
            </a:r>
            <a:endParaRPr lang="pl-PL" dirty="0" smtClean="0"/>
          </a:p>
          <a:p>
            <a:pPr lvl="1"/>
            <a:r>
              <a:rPr lang="pl-PL" dirty="0" smtClean="0"/>
              <a:t>(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exceptions</a:t>
            </a:r>
            <a:r>
              <a:rPr lang="pl-PL" dirty="0" smtClean="0"/>
              <a:t> </a:t>
            </a:r>
            <a:r>
              <a:rPr lang="pl-PL" dirty="0" err="1" smtClean="0"/>
              <a:t>though</a:t>
            </a:r>
            <a:r>
              <a:rPr lang="pl-PL" dirty="0" smtClean="0"/>
              <a:t> – </a:t>
            </a:r>
            <a:r>
              <a:rPr lang="pl-PL" dirty="0" err="1" smtClean="0"/>
              <a:t>Timer</a:t>
            </a:r>
            <a:r>
              <a:rPr lang="pl-PL" dirty="0" smtClean="0"/>
              <a:t>, </a:t>
            </a:r>
            <a:r>
              <a:rPr lang="pl-PL" dirty="0" err="1" smtClean="0"/>
              <a:t>Interval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RX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on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thread</a:t>
            </a:r>
            <a:endParaRPr lang="pl-PL" dirty="0" smtClean="0"/>
          </a:p>
          <a:p>
            <a:r>
              <a:rPr lang="pl-PL" dirty="0" err="1" smtClean="0"/>
              <a:t>Wait</a:t>
            </a:r>
            <a:r>
              <a:rPr lang="pl-PL" dirty="0" smtClean="0"/>
              <a:t>! –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sound</a:t>
            </a:r>
            <a:r>
              <a:rPr lang="pl-PL" dirty="0" smtClean="0"/>
              <a:t> </a:t>
            </a:r>
            <a:r>
              <a:rPr lang="pl-PL" dirty="0" err="1" smtClean="0"/>
              <a:t>right</a:t>
            </a:r>
            <a:r>
              <a:rPr lang="pl-PL" dirty="0" smtClean="0"/>
              <a:t>, </a:t>
            </a:r>
            <a:r>
              <a:rPr lang="pl-PL" dirty="0" err="1" smtClean="0"/>
              <a:t>does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?</a:t>
            </a:r>
          </a:p>
          <a:p>
            <a:r>
              <a:rPr lang="pl-PL" dirty="0" smtClean="0"/>
              <a:t>Subscription </a:t>
            </a:r>
            <a:r>
              <a:rPr lang="pl-PL" dirty="0" err="1" smtClean="0"/>
              <a:t>thread</a:t>
            </a:r>
            <a:r>
              <a:rPr lang="pl-PL" dirty="0" smtClean="0"/>
              <a:t> – </a:t>
            </a:r>
            <a:r>
              <a:rPr lang="pl-PL" dirty="0" err="1" smtClean="0"/>
              <a:t>SubscribeOn</a:t>
            </a:r>
            <a:endParaRPr lang="pl-PL" dirty="0" smtClean="0"/>
          </a:p>
          <a:p>
            <a:r>
              <a:rPr lang="pl-PL" dirty="0" err="1" smtClean="0"/>
              <a:t>Observation</a:t>
            </a:r>
            <a:r>
              <a:rPr lang="pl-PL" dirty="0" smtClean="0"/>
              <a:t> </a:t>
            </a:r>
            <a:r>
              <a:rPr lang="pl-PL" dirty="0" err="1" smtClean="0"/>
              <a:t>thread</a:t>
            </a:r>
            <a:r>
              <a:rPr lang="pl-PL" dirty="0" smtClean="0"/>
              <a:t> – </a:t>
            </a:r>
            <a:r>
              <a:rPr lang="pl-PL" dirty="0" err="1" smtClean="0"/>
              <a:t>ObserveOn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IObservable</a:t>
            </a:r>
            <a:r>
              <a:rPr lang="pl-PL" dirty="0" smtClean="0"/>
              <a:t>&lt;T&gt; </a:t>
            </a:r>
            <a:r>
              <a:rPr lang="pl-PL" dirty="0" err="1" smtClean="0"/>
              <a:t>sequence</a:t>
            </a:r>
            <a:r>
              <a:rPr lang="pl-PL" dirty="0" smtClean="0"/>
              <a:t> = …;</a:t>
            </a:r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sequence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		.</a:t>
            </a:r>
            <a:r>
              <a:rPr lang="pl-PL" dirty="0" err="1" smtClean="0"/>
              <a:t>SubscribeOn</a:t>
            </a:r>
            <a:r>
              <a:rPr lang="pl-PL" dirty="0" smtClean="0"/>
              <a:t>(</a:t>
            </a:r>
            <a:r>
              <a:rPr lang="pl-PL" dirty="0" err="1" smtClean="0"/>
              <a:t>IScheduler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dirty="0" smtClean="0"/>
              <a:t>		.</a:t>
            </a:r>
            <a:r>
              <a:rPr lang="pl-PL" dirty="0" err="1" smtClean="0"/>
              <a:t>ObserveOn</a:t>
            </a:r>
            <a:r>
              <a:rPr lang="pl-PL" dirty="0" smtClean="0"/>
              <a:t>(</a:t>
            </a:r>
            <a:r>
              <a:rPr lang="pl-PL" dirty="0" err="1" smtClean="0"/>
              <a:t>IScheduler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dirty="0" smtClean="0"/>
              <a:t>		.</a:t>
            </a:r>
            <a:r>
              <a:rPr lang="pl-PL" dirty="0" err="1" smtClean="0"/>
              <a:t>Subscribe</a:t>
            </a:r>
            <a:r>
              <a:rPr lang="pl-PL" dirty="0" smtClean="0"/>
              <a:t>()</a:t>
            </a:r>
          </a:p>
          <a:p>
            <a:pPr lvl="1"/>
            <a:endParaRPr lang="pl-PL" dirty="0"/>
          </a:p>
        </p:txBody>
      </p:sp>
      <p:sp>
        <p:nvSpPr>
          <p:cNvPr id="4" name="Strzałka zakrzywiona w górę 3"/>
          <p:cNvSpPr/>
          <p:nvPr/>
        </p:nvSpPr>
        <p:spPr>
          <a:xfrm rot="10437434">
            <a:off x="7266303" y="4629540"/>
            <a:ext cx="1296144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trzałka zakrzywiona w górę 4"/>
          <p:cNvSpPr/>
          <p:nvPr/>
        </p:nvSpPr>
        <p:spPr>
          <a:xfrm>
            <a:off x="7316688" y="5424693"/>
            <a:ext cx="1296144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862" y="0"/>
            <a:ext cx="8229600" cy="1600200"/>
          </a:xfrm>
        </p:spPr>
        <p:txBody>
          <a:bodyPr>
            <a:normAutofit/>
          </a:bodyPr>
          <a:lstStyle/>
          <a:p>
            <a:r>
              <a:rPr lang="pl-PL" dirty="0" err="1" smtClean="0"/>
              <a:t>Lets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</a:t>
            </a:r>
            <a:r>
              <a:rPr lang="pl-PL" dirty="0" err="1" smtClean="0"/>
              <a:t>details</a:t>
            </a:r>
            <a:r>
              <a:rPr lang="pl-PL" dirty="0" smtClean="0"/>
              <a:t> - </a:t>
            </a:r>
            <a:r>
              <a:rPr lang="pl-PL" sz="3100" b="1" dirty="0" err="1" smtClean="0"/>
              <a:t>IObservable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944" y="2708920"/>
            <a:ext cx="8229600" cy="4525963"/>
          </a:xfrm>
        </p:spPr>
        <p:txBody>
          <a:bodyPr/>
          <a:lstStyle/>
          <a:p>
            <a:r>
              <a:rPr lang="pl-PL" dirty="0" smtClean="0"/>
              <a:t>Simple </a:t>
            </a:r>
            <a:r>
              <a:rPr lang="pl-PL" dirty="0" err="1" smtClean="0"/>
              <a:t>interface</a:t>
            </a:r>
            <a:r>
              <a:rPr lang="pl-PL" dirty="0" smtClean="0"/>
              <a:t> - </a:t>
            </a:r>
            <a:r>
              <a:rPr lang="pl-PL" dirty="0" err="1" smtClean="0"/>
              <a:t>IDisposable</a:t>
            </a:r>
            <a:r>
              <a:rPr lang="pl-PL" dirty="0" smtClean="0"/>
              <a:t> </a:t>
            </a:r>
            <a:r>
              <a:rPr lang="pl-PL" dirty="0" err="1" smtClean="0"/>
              <a:t>Subscribe</a:t>
            </a:r>
            <a:r>
              <a:rPr lang="pl-PL" dirty="0" smtClean="0"/>
              <a:t>(</a:t>
            </a:r>
            <a:r>
              <a:rPr lang="pl-PL" dirty="0" err="1" smtClean="0"/>
              <a:t>IObserver</a:t>
            </a:r>
            <a:r>
              <a:rPr lang="pl-PL" dirty="0" smtClean="0"/>
              <a:t>)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bother</a:t>
            </a:r>
            <a:r>
              <a:rPr lang="pl-PL" dirty="0" smtClean="0"/>
              <a:t> with </a:t>
            </a:r>
            <a:r>
              <a:rPr lang="pl-PL" dirty="0" err="1" smtClean="0"/>
              <a:t>disposable</a:t>
            </a:r>
            <a:r>
              <a:rPr lang="pl-PL" dirty="0" smtClean="0"/>
              <a:t>?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How </a:t>
            </a:r>
            <a:r>
              <a:rPr lang="pl-PL" dirty="0" err="1" smtClean="0"/>
              <a:t>about</a:t>
            </a:r>
            <a:r>
              <a:rPr lang="pl-PL" dirty="0" smtClean="0"/>
              <a:t>…</a:t>
            </a:r>
          </a:p>
          <a:p>
            <a:pPr lvl="1"/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handling</a:t>
            </a:r>
            <a:r>
              <a:rPr lang="pl-PL" dirty="0" smtClean="0"/>
              <a:t>?</a:t>
            </a:r>
            <a:endParaRPr lang="pl-PL" dirty="0"/>
          </a:p>
          <a:p>
            <a:pPr lvl="1"/>
            <a:r>
              <a:rPr lang="pl-PL" dirty="0" err="1" smtClean="0"/>
              <a:t>Completition</a:t>
            </a:r>
            <a:r>
              <a:rPr lang="pl-PL" dirty="0" smtClean="0"/>
              <a:t>?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Extensions </a:t>
            </a:r>
            <a:r>
              <a:rPr lang="pl-PL" dirty="0" err="1" smtClean="0"/>
              <a:t>methods</a:t>
            </a:r>
            <a:r>
              <a:rPr lang="pl-PL" dirty="0" smtClean="0"/>
              <a:t>!!!	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0"/>
            <a:ext cx="3333472" cy="3588398"/>
          </a:xfrm>
          <a:prstGeom prst="rect">
            <a:avLst/>
          </a:prstGeom>
        </p:spPr>
      </p:pic>
      <p:pic>
        <p:nvPicPr>
          <p:cNvPr id="5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1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</a:t>
            </a:r>
            <a:r>
              <a:rPr lang="pl-PL" dirty="0" err="1"/>
              <a:t>details</a:t>
            </a:r>
            <a:r>
              <a:rPr lang="pl-PL" dirty="0"/>
              <a:t> - 	</a:t>
            </a:r>
            <a:r>
              <a:rPr lang="pl-PL" sz="3100" b="1" dirty="0" err="1" smtClean="0"/>
              <a:t>IObserver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Yet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r>
              <a:rPr lang="pl-PL" dirty="0" smtClean="0"/>
              <a:t>…</a:t>
            </a:r>
          </a:p>
          <a:p>
            <a:pPr lvl="1"/>
            <a:r>
              <a:rPr lang="pl-PL" dirty="0" err="1" smtClean="0"/>
              <a:t>OnNext</a:t>
            </a:r>
            <a:endParaRPr lang="pl-PL" dirty="0" smtClean="0"/>
          </a:p>
          <a:p>
            <a:pPr lvl="1"/>
            <a:r>
              <a:rPr lang="pl-PL" dirty="0" err="1" smtClean="0"/>
              <a:t>OnCompleted</a:t>
            </a:r>
            <a:endParaRPr lang="pl-PL" dirty="0" smtClean="0"/>
          </a:p>
          <a:p>
            <a:pPr lvl="1"/>
            <a:r>
              <a:rPr lang="pl-PL" dirty="0" err="1" smtClean="0"/>
              <a:t>OnError</a:t>
            </a:r>
            <a:endParaRPr lang="pl-PL" dirty="0" smtClean="0"/>
          </a:p>
          <a:p>
            <a:r>
              <a:rPr lang="pl-PL" dirty="0" smtClean="0"/>
              <a:t>How do we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!!! – Return, Start, </a:t>
            </a:r>
            <a:r>
              <a:rPr lang="pl-PL" dirty="0" err="1" smtClean="0"/>
              <a:t>Create</a:t>
            </a:r>
            <a:endParaRPr lang="pl-PL" dirty="0" smtClean="0"/>
          </a:p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handy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pl-PL" dirty="0" smtClean="0"/>
          </a:p>
          <a:p>
            <a:pPr lvl="1"/>
            <a:r>
              <a:rPr lang="pl-PL" dirty="0" err="1" smtClean="0"/>
              <a:t>Empty</a:t>
            </a:r>
            <a:endParaRPr lang="pl-PL" dirty="0" smtClean="0"/>
          </a:p>
          <a:p>
            <a:pPr lvl="1"/>
            <a:r>
              <a:rPr lang="pl-PL" dirty="0" err="1" smtClean="0"/>
              <a:t>Throw</a:t>
            </a:r>
            <a:endParaRPr lang="pl-PL" dirty="0" smtClean="0"/>
          </a:p>
          <a:p>
            <a:pPr lvl="1"/>
            <a:r>
              <a:rPr lang="pl-PL" dirty="0" err="1" smtClean="0"/>
              <a:t>Never</a:t>
            </a:r>
            <a:endParaRPr lang="pl-PL" dirty="0" smtClean="0"/>
          </a:p>
          <a:p>
            <a:pPr lvl="1"/>
            <a:r>
              <a:rPr lang="pl-PL" dirty="0" smtClean="0"/>
              <a:t>From </a:t>
            </a:r>
            <a:r>
              <a:rPr lang="pl-PL" dirty="0" err="1" smtClean="0"/>
              <a:t>events</a:t>
            </a:r>
            <a:endParaRPr lang="pl-PL" dirty="0" smtClean="0"/>
          </a:p>
          <a:p>
            <a:pPr lvl="1"/>
            <a:r>
              <a:rPr lang="pl-PL" dirty="0" smtClean="0"/>
              <a:t>From </a:t>
            </a:r>
            <a:r>
              <a:rPr lang="pl-PL" dirty="0" err="1" smtClean="0"/>
              <a:t>tasks</a:t>
            </a:r>
            <a:endParaRPr lang="pl-PL" dirty="0" smtClean="0"/>
          </a:p>
          <a:p>
            <a:pPr lvl="1"/>
            <a:r>
              <a:rPr lang="pl-PL" dirty="0" smtClean="0"/>
              <a:t>From </a:t>
            </a:r>
            <a:r>
              <a:rPr lang="pl-PL" dirty="0" err="1" smtClean="0"/>
              <a:t>async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99480"/>
            <a:ext cx="3333472" cy="3588398"/>
          </a:xfrm>
          <a:prstGeom prst="rect">
            <a:avLst/>
          </a:prstGeom>
        </p:spPr>
      </p:pic>
      <p:pic>
        <p:nvPicPr>
          <p:cNvPr id="5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6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Demo!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0" y="2051561"/>
            <a:ext cx="7315060" cy="3623241"/>
          </a:xfrm>
        </p:spPr>
      </p:pic>
    </p:spTree>
    <p:extLst>
      <p:ext uri="{BB962C8B-B14F-4D97-AF65-F5344CB8AC3E}">
        <p14:creationId xmlns:p14="http://schemas.microsoft.com/office/powerpoint/2010/main" val="30570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I’ve</a:t>
            </a:r>
            <a:r>
              <a:rPr lang="pl-PL" dirty="0" smtClean="0"/>
              <a:t> </a:t>
            </a:r>
            <a:r>
              <a:rPr lang="pl-PL" dirty="0" err="1" smtClean="0"/>
              <a:t>heard</a:t>
            </a:r>
            <a:r>
              <a:rPr lang="pl-PL" dirty="0" smtClean="0"/>
              <a:t> </a:t>
            </a:r>
            <a:r>
              <a:rPr lang="pl-PL" dirty="0" err="1" smtClean="0"/>
              <a:t>something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b="1" dirty="0" err="1" smtClean="0"/>
              <a:t>Subjects</a:t>
            </a:r>
            <a:r>
              <a:rPr lang="pl-PL" dirty="0" smtClean="0"/>
              <a:t>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a </a:t>
            </a:r>
            <a:r>
              <a:rPr lang="pl-PL" dirty="0" err="1" smtClean="0"/>
              <a:t>subject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?</a:t>
            </a:r>
          </a:p>
          <a:p>
            <a:r>
              <a:rPr lang="pl-PL" dirty="0" err="1" smtClean="0"/>
              <a:t>Subject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Subject</a:t>
            </a:r>
            <a:r>
              <a:rPr lang="pl-PL" dirty="0" smtClean="0"/>
              <a:t>&lt;T&gt;</a:t>
            </a:r>
          </a:p>
          <a:p>
            <a:pPr lvl="1"/>
            <a:r>
              <a:rPr lang="pl-PL" dirty="0" err="1" smtClean="0"/>
              <a:t>ReplaySubject</a:t>
            </a:r>
            <a:r>
              <a:rPr lang="pl-PL" dirty="0" smtClean="0"/>
              <a:t>&lt;T&gt;</a:t>
            </a:r>
          </a:p>
          <a:p>
            <a:pPr lvl="1"/>
            <a:r>
              <a:rPr lang="pl-PL" dirty="0" err="1" smtClean="0"/>
              <a:t>BehaviourSubject</a:t>
            </a:r>
            <a:r>
              <a:rPr lang="pl-PL" dirty="0" smtClean="0"/>
              <a:t>&lt;&gt;</a:t>
            </a:r>
          </a:p>
          <a:p>
            <a:pPr lvl="1"/>
            <a:r>
              <a:rPr lang="pl-PL" dirty="0" err="1" smtClean="0"/>
              <a:t>AsyncSubject</a:t>
            </a:r>
            <a:r>
              <a:rPr lang="pl-PL" dirty="0" smtClean="0"/>
              <a:t>&lt;T&gt;</a:t>
            </a:r>
          </a:p>
          <a:p>
            <a:r>
              <a:rPr lang="pl-PL" dirty="0" smtClean="0"/>
              <a:t>How and </a:t>
            </a:r>
            <a:r>
              <a:rPr lang="pl-PL" dirty="0" err="1" smtClean="0"/>
              <a:t>when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?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91768"/>
            <a:ext cx="2857500" cy="2847975"/>
          </a:xfrm>
          <a:prstGeom prst="rect">
            <a:avLst/>
          </a:prstGeom>
        </p:spPr>
      </p:pic>
      <p:pic>
        <p:nvPicPr>
          <p:cNvPr id="6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8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1751</TotalTime>
  <Words>606</Words>
  <Application>Microsoft Office PowerPoint</Application>
  <PresentationFormat>Pokaz na ekranie (4:3)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Kierownictwo</vt:lpstr>
      <vt:lpstr>Reactive Extensions</vt:lpstr>
      <vt:lpstr>RX – the big picture</vt:lpstr>
      <vt:lpstr>RX – it is all about the Observer</vt:lpstr>
      <vt:lpstr>Observer in .net</vt:lpstr>
      <vt:lpstr>RX concurrency</vt:lpstr>
      <vt:lpstr>Lets have a look at the details - IObservable</vt:lpstr>
      <vt:lpstr>Lets have a look at the details -  IObserver</vt:lpstr>
      <vt:lpstr>Demo!</vt:lpstr>
      <vt:lpstr>I’ve heard something about Subjects…</vt:lpstr>
      <vt:lpstr>Sequence manipulation</vt:lpstr>
      <vt:lpstr>What if I want to aggregate?</vt:lpstr>
      <vt:lpstr>And there are also nested seqences</vt:lpstr>
      <vt:lpstr>How to understand it?</vt:lpstr>
      <vt:lpstr>So going back to the example…</vt:lpstr>
      <vt:lpstr>What do I do with it?</vt:lpstr>
      <vt:lpstr>Yet another demo!</vt:lpstr>
      <vt:lpstr>What about testing?</vt:lpstr>
      <vt:lpstr>And short testing demo</vt:lpstr>
      <vt:lpstr>Some control flow instructions</vt:lpstr>
      <vt:lpstr>That’s pretty much, when it comes to basics….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grzes</dc:creator>
  <cp:lastModifiedBy>Grzegorz Jachimko</cp:lastModifiedBy>
  <cp:revision>33</cp:revision>
  <dcterms:created xsi:type="dcterms:W3CDTF">2013-12-07T20:55:15Z</dcterms:created>
  <dcterms:modified xsi:type="dcterms:W3CDTF">2014-10-12T19:10:19Z</dcterms:modified>
</cp:coreProperties>
</file>