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4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6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9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0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8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48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4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6B0D-961E-45A9-9A4E-9A3E7FD2BB3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AD71-40D3-4362-97AB-274141E6C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3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289300" y="25400"/>
            <a:ext cx="6794500" cy="67945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10"/>
          <a:stretch/>
        </p:blipFill>
        <p:spPr>
          <a:xfrm>
            <a:off x="3502676" y="2018517"/>
            <a:ext cx="6504924" cy="27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8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 DE JESUS</dc:creator>
  <cp:lastModifiedBy>ERIC SILVA DE JESUS</cp:lastModifiedBy>
  <cp:revision>5</cp:revision>
  <dcterms:created xsi:type="dcterms:W3CDTF">2021-06-30T16:28:09Z</dcterms:created>
  <dcterms:modified xsi:type="dcterms:W3CDTF">2021-06-30T17:10:08Z</dcterms:modified>
</cp:coreProperties>
</file>