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F507E3-727F-4243-91B2-CF610524EEB6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9FCA4C-F56E-4B9B-B6D1-D5C8C892DAAC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129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77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892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501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378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A9CDBE-F347-4C22-9AC3-DEB4DB830B84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87A344-0656-4C39-9BBC-D6BF8307555A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4490A-E6C6-4EAC-A781-B45DAB0D6C6A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F76F6-DF72-47D9-9188-CE6AAC5F7258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6CDB1E-04E6-43B7-BE06-E158B3BA5422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F878D-AF24-4605-836E-5FFACF9D505D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35CF1-FE9A-4C89-8334-623EE125BFCA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94CBC-8AB5-4452-848E-D727EEDED15C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1EE97-7D97-4FA5-9509-76355C5D118C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48467F-676A-4B18-9397-5607BB8615D0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FC70929E-B2DD-40EF-80D8-E4C6238B0731}" type="datetime1">
              <a:rPr lang="hu-HU" smtClean="0"/>
              <a:t>2018. 10. 10.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Rendszerfejlesztés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Online könyvtár projekt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Csapattagok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-HU" dirty="0"/>
              <a:t>Antal Krisztián</a:t>
            </a:r>
          </a:p>
          <a:p>
            <a:pPr rtl="0"/>
            <a:r>
              <a:rPr lang="hu-HU" dirty="0" err="1"/>
              <a:t>Hommer</a:t>
            </a:r>
            <a:r>
              <a:rPr lang="hu-HU" dirty="0"/>
              <a:t> Márk</a:t>
            </a:r>
          </a:p>
          <a:p>
            <a:pPr rtl="0"/>
            <a:r>
              <a:rPr lang="hu-HU" dirty="0"/>
              <a:t>Ördögh Vilmos</a:t>
            </a:r>
          </a:p>
          <a:p>
            <a:pPr rtl="0"/>
            <a:r>
              <a:rPr lang="hu-HU" dirty="0"/>
              <a:t>Pákozdi Károly</a:t>
            </a:r>
          </a:p>
          <a:p>
            <a:pPr rtl="0"/>
            <a:r>
              <a:rPr lang="hu-HU" dirty="0"/>
              <a:t>Vajda Alex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 feladat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hu-HU" dirty="0"/>
              <a:t>Feladatunk egy online könyvtár létrehozása. Célunk az, hogy a saját elektronikus könyvtárunk szolgáltatásai gyorsabbak és hatékonyabbak legyenek, mint egy hagyományos könyvtárnak. Előnye lesz a könyvtárunknak, hogy mindig elérhető, és teljesen ingyenes lesz. </a:t>
            </a:r>
          </a:p>
        </p:txBody>
      </p:sp>
    </p:spTree>
    <p:extLst>
      <p:ext uri="{BB962C8B-B14F-4D97-AF65-F5344CB8AC3E}">
        <p14:creationId xmlns:p14="http://schemas.microsoft.com/office/powerpoint/2010/main" val="13681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Szoftverfejlesztési módszertan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hu-HU" dirty="0"/>
              <a:t>A fejlesztéshez az egyszerű, vízesés modellt fogjuk használni, mivel úgy gondoltuk, hogy egy agilis módszertan bevezetése, annak betanulása és alkalmazása nagyon sok időt és energiát vinne el, illetve a mérföldköveknek köszönhetően, a félév végéig folyamatosan, “szekvenciálisan” fogunk fejleszteni, nem pedig sprintekben/iterációkban.</a:t>
            </a:r>
          </a:p>
        </p:txBody>
      </p:sp>
    </p:spTree>
    <p:extLst>
      <p:ext uri="{BB962C8B-B14F-4D97-AF65-F5344CB8AC3E}">
        <p14:creationId xmlns:p14="http://schemas.microsoft.com/office/powerpoint/2010/main" val="11033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 rendszerről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hu-HU" dirty="0"/>
              <a:t>A csapat egy webalkalmazást fog fejleszteni, amely egy felhőben fog futni.</a:t>
            </a:r>
            <a:br>
              <a:rPr lang="hu-HU" dirty="0"/>
            </a:br>
            <a:r>
              <a:rPr lang="hu-HU" dirty="0"/>
              <a:t>Az alkalmazáshoz az MVC modellt választottuk, mivel manapság ez nagyon elterjedt.</a:t>
            </a:r>
            <a:br>
              <a:rPr lang="hu-HU" dirty="0"/>
            </a:br>
            <a:r>
              <a:rPr lang="hu-HU" dirty="0"/>
              <a:t>A projekt </a:t>
            </a:r>
            <a:r>
              <a:rPr lang="hu-HU" dirty="0" err="1"/>
              <a:t>Javaban</a:t>
            </a:r>
            <a:r>
              <a:rPr lang="hu-HU" dirty="0"/>
              <a:t> készül, </a:t>
            </a:r>
            <a:r>
              <a:rPr lang="hu-HU" dirty="0" err="1"/>
              <a:t>Vaadin</a:t>
            </a:r>
            <a:r>
              <a:rPr lang="hu-HU" dirty="0"/>
              <a:t> és Spring keretrendszerekkel kiegészítve.</a:t>
            </a:r>
            <a:br>
              <a:rPr lang="hu-HU" dirty="0"/>
            </a:br>
            <a:r>
              <a:rPr lang="hu-HU" dirty="0"/>
              <a:t>Adatbázisként egy relációs adatbázist, a </a:t>
            </a:r>
            <a:r>
              <a:rPr lang="hu-HU" dirty="0" err="1"/>
              <a:t>mySQL</a:t>
            </a:r>
            <a:r>
              <a:rPr lang="hu-HU" dirty="0"/>
              <a:t>-t választottuk, amelyet egy JPA </a:t>
            </a:r>
            <a:r>
              <a:rPr lang="hu-HU" dirty="0" err="1"/>
              <a:t>providerrel</a:t>
            </a:r>
            <a:r>
              <a:rPr lang="hu-HU" dirty="0"/>
              <a:t> (</a:t>
            </a:r>
            <a:r>
              <a:rPr lang="hu-HU" dirty="0" err="1"/>
              <a:t>Hibernate</a:t>
            </a:r>
            <a:r>
              <a:rPr lang="hu-HU" dirty="0"/>
              <a:t>) fogunk kezelni.</a:t>
            </a:r>
          </a:p>
        </p:txBody>
      </p:sp>
    </p:spTree>
    <p:extLst>
      <p:ext uri="{BB962C8B-B14F-4D97-AF65-F5344CB8AC3E}">
        <p14:creationId xmlns:p14="http://schemas.microsoft.com/office/powerpoint/2010/main" val="9512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A387B-99AA-4195-8647-6EC3A4F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195576"/>
            <a:ext cx="9509760" cy="1233424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024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ávakék sávos téma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7_TF02895254.potx" id="{13FDE5BB-9CFB-4FE6-A92A-E95FDC09A57D}" vid="{110E2DF8-6D97-487E-948A-35F0E8C1F848}"/>
    </a:ext>
  </a:extLst>
</a:theme>
</file>

<file path=ppt/theme/theme2.xml><?xml version="1.0" encoding="utf-8"?>
<a:theme xmlns:a="http://schemas.openxmlformats.org/drawingml/2006/main" name="Office-téma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Pávakék sávos bemutató (szélesvásznú)</Template>
  <TotalTime>18</TotalTime>
  <Words>138</Words>
  <Application>Microsoft Office PowerPoint</Application>
  <PresentationFormat>Szélesvásznú</PresentationFormat>
  <Paragraphs>20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Pávakék sávos téma 16x9</vt:lpstr>
      <vt:lpstr>Rendszerfejlesztés I.</vt:lpstr>
      <vt:lpstr>Csapattagok</vt:lpstr>
      <vt:lpstr>A feladat</vt:lpstr>
      <vt:lpstr>Szoftverfejlesztési módszertan</vt:lpstr>
      <vt:lpstr>A rendszerről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Rendszerfejlesztés I.</dc:title>
  <dc:creator>Károly Pákozdi</dc:creator>
  <cp:lastModifiedBy>Károly Pákozdi</cp:lastModifiedBy>
  <cp:revision>2</cp:revision>
  <dcterms:created xsi:type="dcterms:W3CDTF">2018-10-10T06:36:31Z</dcterms:created>
  <dcterms:modified xsi:type="dcterms:W3CDTF">2018-10-10T06:55:22Z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