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2" r:id="rId5"/>
    <p:sldId id="259" r:id="rId6"/>
    <p:sldId id="263" r:id="rId7"/>
    <p:sldId id="260" r:id="rId8"/>
    <p:sldId id="264" r:id="rId9"/>
    <p:sldId id="261" r:id="rId10"/>
    <p:sldId id="266" r:id="rId11"/>
    <p:sldId id="267" r:id="rId12"/>
    <p:sldId id="265" r:id="rId13"/>
    <p:sldId id="27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14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524000" y="1122363"/>
            <a:ext cx="9144000" cy="2387600"/>
          </a:xfrm>
        </p:spPr>
        <p:txBody>
          <a:bodyPr anchor="b"/>
          <a:lstStyle>
            <a:lvl1pPr algn="ctr">
              <a:defRPr sz="6000"/>
            </a:lvl1pPr>
          </a:lstStyle>
          <a:p>
            <a:r>
              <a:rPr lang="hu-HU" smtClean="0"/>
              <a:t>Mintacím szerkesztése</a:t>
            </a:r>
            <a:endParaRPr lang="hu-HU"/>
          </a:p>
        </p:txBody>
      </p:sp>
      <p:sp>
        <p:nvSpPr>
          <p:cNvPr id="3" name="Alcím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Kattintson ide az alcím mintájának szerkesztéséhez</a:t>
            </a:r>
            <a:endParaRPr lang="hu-HU"/>
          </a:p>
        </p:txBody>
      </p:sp>
      <p:sp>
        <p:nvSpPr>
          <p:cNvPr id="4" name="Dátum helye 3"/>
          <p:cNvSpPr>
            <a:spLocks noGrp="1"/>
          </p:cNvSpPr>
          <p:nvPr>
            <p:ph type="dt" sz="half" idx="10"/>
          </p:nvPr>
        </p:nvSpPr>
        <p:spPr/>
        <p:txBody>
          <a:bodyPr/>
          <a:lstStyle/>
          <a:p>
            <a:fld id="{A673EE84-38D1-4A9C-8E5F-455D7B413ECE}" type="datetimeFigureOut">
              <a:rPr lang="hu-HU" smtClean="0"/>
              <a:t>2018.10.30.</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8BA17047-D8CD-4608-9CB6-E60339C66AF5}" type="slidenum">
              <a:rPr lang="hu-HU" smtClean="0"/>
              <a:t>‹#›</a:t>
            </a:fld>
            <a:endParaRPr lang="hu-HU"/>
          </a:p>
        </p:txBody>
      </p:sp>
    </p:spTree>
    <p:extLst>
      <p:ext uri="{BB962C8B-B14F-4D97-AF65-F5344CB8AC3E}">
        <p14:creationId xmlns:p14="http://schemas.microsoft.com/office/powerpoint/2010/main" val="1377966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A673EE84-38D1-4A9C-8E5F-455D7B413ECE}" type="datetimeFigureOut">
              <a:rPr lang="hu-HU" smtClean="0"/>
              <a:t>2018.10.30.</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8BA17047-D8CD-4608-9CB6-E60339C66AF5}" type="slidenum">
              <a:rPr lang="hu-HU" smtClean="0"/>
              <a:t>‹#›</a:t>
            </a:fld>
            <a:endParaRPr lang="hu-HU"/>
          </a:p>
        </p:txBody>
      </p:sp>
    </p:spTree>
    <p:extLst>
      <p:ext uri="{BB962C8B-B14F-4D97-AF65-F5344CB8AC3E}">
        <p14:creationId xmlns:p14="http://schemas.microsoft.com/office/powerpoint/2010/main" val="385131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8724900" y="365125"/>
            <a:ext cx="2628900" cy="5811838"/>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838200" y="365125"/>
            <a:ext cx="7734300"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A673EE84-38D1-4A9C-8E5F-455D7B413ECE}" type="datetimeFigureOut">
              <a:rPr lang="hu-HU" smtClean="0"/>
              <a:t>2018.10.30.</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8BA17047-D8CD-4608-9CB6-E60339C66AF5}" type="slidenum">
              <a:rPr lang="hu-HU" smtClean="0"/>
              <a:t>‹#›</a:t>
            </a:fld>
            <a:endParaRPr lang="hu-HU"/>
          </a:p>
        </p:txBody>
      </p:sp>
    </p:spTree>
    <p:extLst>
      <p:ext uri="{BB962C8B-B14F-4D97-AF65-F5344CB8AC3E}">
        <p14:creationId xmlns:p14="http://schemas.microsoft.com/office/powerpoint/2010/main" val="1063985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A673EE84-38D1-4A9C-8E5F-455D7B413ECE}" type="datetimeFigureOut">
              <a:rPr lang="hu-HU" smtClean="0"/>
              <a:t>2018.10.30.</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8BA17047-D8CD-4608-9CB6-E60339C66AF5}" type="slidenum">
              <a:rPr lang="hu-HU" smtClean="0"/>
              <a:t>‹#›</a:t>
            </a:fld>
            <a:endParaRPr lang="hu-HU"/>
          </a:p>
        </p:txBody>
      </p:sp>
    </p:spTree>
    <p:extLst>
      <p:ext uri="{BB962C8B-B14F-4D97-AF65-F5344CB8AC3E}">
        <p14:creationId xmlns:p14="http://schemas.microsoft.com/office/powerpoint/2010/main" val="2835503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831850" y="1709738"/>
            <a:ext cx="10515600" cy="2852737"/>
          </a:xfrm>
        </p:spPr>
        <p:txBody>
          <a:bodyPr anchor="b"/>
          <a:lstStyle>
            <a:lvl1pPr>
              <a:defRPr sz="6000"/>
            </a:lvl1pPr>
          </a:lstStyle>
          <a:p>
            <a:r>
              <a:rPr lang="hu-HU" smtClean="0"/>
              <a:t>Mintacím szerkesztése</a:t>
            </a:r>
            <a:endParaRPr lang="hu-HU"/>
          </a:p>
        </p:txBody>
      </p:sp>
      <p:sp>
        <p:nvSpPr>
          <p:cNvPr id="3" name="Szöveg hely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A673EE84-38D1-4A9C-8E5F-455D7B413ECE}" type="datetimeFigureOut">
              <a:rPr lang="hu-HU" smtClean="0"/>
              <a:t>2018.10.30.</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8BA17047-D8CD-4608-9CB6-E60339C66AF5}" type="slidenum">
              <a:rPr lang="hu-HU" smtClean="0"/>
              <a:t>‹#›</a:t>
            </a:fld>
            <a:endParaRPr lang="hu-HU"/>
          </a:p>
        </p:txBody>
      </p:sp>
    </p:spTree>
    <p:extLst>
      <p:ext uri="{BB962C8B-B14F-4D97-AF65-F5344CB8AC3E}">
        <p14:creationId xmlns:p14="http://schemas.microsoft.com/office/powerpoint/2010/main" val="4117909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838200" y="1825625"/>
            <a:ext cx="51816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6172200" y="1825625"/>
            <a:ext cx="51816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p:txBody>
          <a:bodyPr/>
          <a:lstStyle/>
          <a:p>
            <a:fld id="{A673EE84-38D1-4A9C-8E5F-455D7B413ECE}" type="datetimeFigureOut">
              <a:rPr lang="hu-HU" smtClean="0"/>
              <a:t>2018.10.30.</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8BA17047-D8CD-4608-9CB6-E60339C66AF5}" type="slidenum">
              <a:rPr lang="hu-HU" smtClean="0"/>
              <a:t>‹#›</a:t>
            </a:fld>
            <a:endParaRPr lang="hu-HU"/>
          </a:p>
        </p:txBody>
      </p:sp>
    </p:spTree>
    <p:extLst>
      <p:ext uri="{BB962C8B-B14F-4D97-AF65-F5344CB8AC3E}">
        <p14:creationId xmlns:p14="http://schemas.microsoft.com/office/powerpoint/2010/main" val="78177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839788" y="365125"/>
            <a:ext cx="10515600" cy="1325563"/>
          </a:xfrm>
        </p:spPr>
        <p:txBody>
          <a:bodyPr/>
          <a:lstStyle/>
          <a:p>
            <a:r>
              <a:rPr lang="hu-HU" smtClean="0"/>
              <a:t>Mintacím szerkesztése</a:t>
            </a:r>
            <a:endParaRPr lang="hu-HU"/>
          </a:p>
        </p:txBody>
      </p:sp>
      <p:sp>
        <p:nvSpPr>
          <p:cNvPr id="3" name="Szöveg hely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839788" y="2505075"/>
            <a:ext cx="5157787"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6172200" y="2505075"/>
            <a:ext cx="5183188"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p:txBody>
          <a:bodyPr/>
          <a:lstStyle/>
          <a:p>
            <a:fld id="{A673EE84-38D1-4A9C-8E5F-455D7B413ECE}" type="datetimeFigureOut">
              <a:rPr lang="hu-HU" smtClean="0"/>
              <a:t>2018.10.30.</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8BA17047-D8CD-4608-9CB6-E60339C66AF5}" type="slidenum">
              <a:rPr lang="hu-HU" smtClean="0"/>
              <a:t>‹#›</a:t>
            </a:fld>
            <a:endParaRPr lang="hu-HU"/>
          </a:p>
        </p:txBody>
      </p:sp>
    </p:spTree>
    <p:extLst>
      <p:ext uri="{BB962C8B-B14F-4D97-AF65-F5344CB8AC3E}">
        <p14:creationId xmlns:p14="http://schemas.microsoft.com/office/powerpoint/2010/main" val="3852042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p:txBody>
          <a:bodyPr/>
          <a:lstStyle/>
          <a:p>
            <a:fld id="{A673EE84-38D1-4A9C-8E5F-455D7B413ECE}" type="datetimeFigureOut">
              <a:rPr lang="hu-HU" smtClean="0"/>
              <a:t>2018.10.30.</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8BA17047-D8CD-4608-9CB6-E60339C66AF5}" type="slidenum">
              <a:rPr lang="hu-HU" smtClean="0"/>
              <a:t>‹#›</a:t>
            </a:fld>
            <a:endParaRPr lang="hu-HU"/>
          </a:p>
        </p:txBody>
      </p:sp>
    </p:spTree>
    <p:extLst>
      <p:ext uri="{BB962C8B-B14F-4D97-AF65-F5344CB8AC3E}">
        <p14:creationId xmlns:p14="http://schemas.microsoft.com/office/powerpoint/2010/main" val="2816359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A673EE84-38D1-4A9C-8E5F-455D7B413ECE}" type="datetimeFigureOut">
              <a:rPr lang="hu-HU" smtClean="0"/>
              <a:t>2018.10.30.</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8BA17047-D8CD-4608-9CB6-E60339C66AF5}" type="slidenum">
              <a:rPr lang="hu-HU" smtClean="0"/>
              <a:t>‹#›</a:t>
            </a:fld>
            <a:endParaRPr lang="hu-HU"/>
          </a:p>
        </p:txBody>
      </p:sp>
    </p:spTree>
    <p:extLst>
      <p:ext uri="{BB962C8B-B14F-4D97-AF65-F5344CB8AC3E}">
        <p14:creationId xmlns:p14="http://schemas.microsoft.com/office/powerpoint/2010/main" val="2884305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smtClean="0"/>
              <a:t>Mintacím szerkesztése</a:t>
            </a:r>
            <a:endParaRPr lang="hu-HU"/>
          </a:p>
        </p:txBody>
      </p:sp>
      <p:sp>
        <p:nvSpPr>
          <p:cNvPr id="3" name="Tartalom hely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átum helye 4"/>
          <p:cNvSpPr>
            <a:spLocks noGrp="1"/>
          </p:cNvSpPr>
          <p:nvPr>
            <p:ph type="dt" sz="half" idx="10"/>
          </p:nvPr>
        </p:nvSpPr>
        <p:spPr/>
        <p:txBody>
          <a:bodyPr/>
          <a:lstStyle/>
          <a:p>
            <a:fld id="{A673EE84-38D1-4A9C-8E5F-455D7B413ECE}" type="datetimeFigureOut">
              <a:rPr lang="hu-HU" smtClean="0"/>
              <a:t>2018.10.30.</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8BA17047-D8CD-4608-9CB6-E60339C66AF5}" type="slidenum">
              <a:rPr lang="hu-HU" smtClean="0"/>
              <a:t>‹#›</a:t>
            </a:fld>
            <a:endParaRPr lang="hu-HU"/>
          </a:p>
        </p:txBody>
      </p:sp>
    </p:spTree>
    <p:extLst>
      <p:ext uri="{BB962C8B-B14F-4D97-AF65-F5344CB8AC3E}">
        <p14:creationId xmlns:p14="http://schemas.microsoft.com/office/powerpoint/2010/main" val="418941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smtClean="0"/>
              <a:t>Mintacím szerkesztése</a:t>
            </a:r>
            <a:endParaRPr lang="hu-HU"/>
          </a:p>
        </p:txBody>
      </p:sp>
      <p:sp>
        <p:nvSpPr>
          <p:cNvPr id="3" name="Kép hely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átum helye 4"/>
          <p:cNvSpPr>
            <a:spLocks noGrp="1"/>
          </p:cNvSpPr>
          <p:nvPr>
            <p:ph type="dt" sz="half" idx="10"/>
          </p:nvPr>
        </p:nvSpPr>
        <p:spPr/>
        <p:txBody>
          <a:bodyPr/>
          <a:lstStyle/>
          <a:p>
            <a:fld id="{A673EE84-38D1-4A9C-8E5F-455D7B413ECE}" type="datetimeFigureOut">
              <a:rPr lang="hu-HU" smtClean="0"/>
              <a:t>2018.10.30.</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8BA17047-D8CD-4608-9CB6-E60339C66AF5}" type="slidenum">
              <a:rPr lang="hu-HU" smtClean="0"/>
              <a:t>‹#›</a:t>
            </a:fld>
            <a:endParaRPr lang="hu-HU"/>
          </a:p>
        </p:txBody>
      </p:sp>
    </p:spTree>
    <p:extLst>
      <p:ext uri="{BB962C8B-B14F-4D97-AF65-F5344CB8AC3E}">
        <p14:creationId xmlns:p14="http://schemas.microsoft.com/office/powerpoint/2010/main" val="2292754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smtClean="0"/>
              <a:t>Mintacím szerkesztése</a:t>
            </a:r>
            <a:endParaRPr lang="hu-HU"/>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73EE84-38D1-4A9C-8E5F-455D7B413ECE}" type="datetimeFigureOut">
              <a:rPr lang="hu-HU" smtClean="0"/>
              <a:t>2018.10.30.</a:t>
            </a:fld>
            <a:endParaRPr lang="hu-HU"/>
          </a:p>
        </p:txBody>
      </p:sp>
      <p:sp>
        <p:nvSpPr>
          <p:cNvPr id="5" name="Élőláb hely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17047-D8CD-4608-9CB6-E60339C66AF5}" type="slidenum">
              <a:rPr lang="hu-HU" smtClean="0"/>
              <a:t>‹#›</a:t>
            </a:fld>
            <a:endParaRPr lang="hu-HU"/>
          </a:p>
        </p:txBody>
      </p:sp>
    </p:spTree>
    <p:extLst>
      <p:ext uri="{BB962C8B-B14F-4D97-AF65-F5344CB8AC3E}">
        <p14:creationId xmlns:p14="http://schemas.microsoft.com/office/powerpoint/2010/main" val="4097304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smtClean="0"/>
              <a:t>Online Könyvtár</a:t>
            </a:r>
            <a:endParaRPr lang="hu-HU" dirty="0"/>
          </a:p>
        </p:txBody>
      </p:sp>
    </p:spTree>
    <p:extLst>
      <p:ext uri="{BB962C8B-B14F-4D97-AF65-F5344CB8AC3E}">
        <p14:creationId xmlns:p14="http://schemas.microsoft.com/office/powerpoint/2010/main" val="2640566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lgn="ctr"/>
            <a:r>
              <a:rPr lang="hu-HU" dirty="0" err="1" smtClean="0"/>
              <a:t>Sequence</a:t>
            </a:r>
            <a:r>
              <a:rPr lang="hu-HU" dirty="0" smtClean="0"/>
              <a:t> diagram</a:t>
            </a:r>
            <a:endParaRPr lang="hu-HU" dirty="0"/>
          </a:p>
        </p:txBody>
      </p:sp>
      <p:sp>
        <p:nvSpPr>
          <p:cNvPr id="3" name="Tartalom helye 2"/>
          <p:cNvSpPr>
            <a:spLocks noGrp="1"/>
          </p:cNvSpPr>
          <p:nvPr>
            <p:ph idx="1"/>
          </p:nvPr>
        </p:nvSpPr>
        <p:spPr>
          <a:xfrm>
            <a:off x="657225" y="1825625"/>
            <a:ext cx="8096250" cy="4351338"/>
          </a:xfrm>
        </p:spPr>
        <p:txBody>
          <a:bodyPr>
            <a:normAutofit lnSpcReduction="10000"/>
          </a:bodyPr>
          <a:lstStyle/>
          <a:p>
            <a:r>
              <a:rPr lang="hu-HU" dirty="0" smtClean="0"/>
              <a:t>A </a:t>
            </a:r>
            <a:r>
              <a:rPr lang="hu-HU" dirty="0" err="1" smtClean="0"/>
              <a:t>BookDb</a:t>
            </a:r>
            <a:r>
              <a:rPr lang="hu-HU" dirty="0" smtClean="0"/>
              <a:t>/Login/</a:t>
            </a:r>
            <a:r>
              <a:rPr lang="hu-HU" dirty="0" err="1" smtClean="0"/>
              <a:t>Register</a:t>
            </a:r>
            <a:r>
              <a:rPr lang="hu-HU" dirty="0" smtClean="0"/>
              <a:t>, a </a:t>
            </a:r>
            <a:r>
              <a:rPr lang="hu-HU" dirty="0" err="1" smtClean="0"/>
              <a:t>DatabaseControl</a:t>
            </a:r>
            <a:r>
              <a:rPr lang="hu-HU" dirty="0" smtClean="0"/>
              <a:t> és a </a:t>
            </a:r>
            <a:r>
              <a:rPr lang="hu-HU" dirty="0" err="1" smtClean="0"/>
              <a:t>Database</a:t>
            </a:r>
            <a:r>
              <a:rPr lang="hu-HU" dirty="0" smtClean="0"/>
              <a:t> közötti kapcsolat leírása.</a:t>
            </a:r>
          </a:p>
          <a:p>
            <a:r>
              <a:rPr lang="hu-HU" dirty="0" smtClean="0"/>
              <a:t>Sikeres Login/</a:t>
            </a:r>
            <a:r>
              <a:rPr lang="hu-HU" dirty="0" err="1" smtClean="0"/>
              <a:t>Register</a:t>
            </a:r>
            <a:r>
              <a:rPr lang="hu-HU" dirty="0" smtClean="0"/>
              <a:t>, Mégsem gombra, Regisztráció gombra kattintás esetén </a:t>
            </a:r>
            <a:r>
              <a:rPr lang="hu-HU" dirty="0" err="1" smtClean="0"/>
              <a:t>átírányít</a:t>
            </a:r>
            <a:r>
              <a:rPr lang="hu-HU" dirty="0" smtClean="0"/>
              <a:t> minket a helyes oldalra/oldalakra.</a:t>
            </a:r>
          </a:p>
          <a:p>
            <a:r>
              <a:rPr lang="hu-HU" dirty="0" smtClean="0"/>
              <a:t>Könyv adatbázisnál előszőr kapcsolatot létesítünk magával a </a:t>
            </a:r>
            <a:r>
              <a:rPr lang="hu-HU" dirty="0" err="1" smtClean="0"/>
              <a:t>DatabaseControllal</a:t>
            </a:r>
            <a:r>
              <a:rPr lang="hu-HU" dirty="0" smtClean="0"/>
              <a:t>, siker esetén kapcsolódunk.</a:t>
            </a:r>
          </a:p>
          <a:p>
            <a:r>
              <a:rPr lang="hu-HU" dirty="0" smtClean="0"/>
              <a:t>Kattintás után(</a:t>
            </a:r>
            <a:r>
              <a:rPr lang="hu-HU" dirty="0" err="1" smtClean="0"/>
              <a:t>pl</a:t>
            </a:r>
            <a:r>
              <a:rPr lang="hu-HU" dirty="0" smtClean="0"/>
              <a:t>: keresés gombra kattintás), kikeresi a </a:t>
            </a:r>
            <a:r>
              <a:rPr lang="hu-HU" dirty="0" err="1" smtClean="0"/>
              <a:t>DatabaseControl</a:t>
            </a:r>
            <a:r>
              <a:rPr lang="hu-HU" dirty="0" smtClean="0"/>
              <a:t> azt a könyvet, amit keresünk, magából a </a:t>
            </a:r>
            <a:r>
              <a:rPr lang="hu-HU" dirty="0" err="1" smtClean="0"/>
              <a:t>Database-ből</a:t>
            </a:r>
            <a:r>
              <a:rPr lang="hu-HU" dirty="0" smtClean="0"/>
              <a:t>, végül visszaadja a listát.</a:t>
            </a:r>
            <a:endParaRPr lang="hu-HU" dirty="0"/>
          </a:p>
        </p:txBody>
      </p:sp>
      <p:pic>
        <p:nvPicPr>
          <p:cNvPr id="4" name="Kép 3"/>
          <p:cNvPicPr>
            <a:picLocks noChangeAspect="1"/>
          </p:cNvPicPr>
          <p:nvPr/>
        </p:nvPicPr>
        <p:blipFill>
          <a:blip r:embed="rId2"/>
          <a:stretch>
            <a:fillRect/>
          </a:stretch>
        </p:blipFill>
        <p:spPr>
          <a:xfrm>
            <a:off x="8753475" y="676675"/>
            <a:ext cx="3381375" cy="5810644"/>
          </a:xfrm>
          <a:prstGeom prst="rect">
            <a:avLst/>
          </a:prstGeom>
        </p:spPr>
      </p:pic>
      <p:sp>
        <p:nvSpPr>
          <p:cNvPr id="5" name="Szövegdoboz 4"/>
          <p:cNvSpPr txBox="1"/>
          <p:nvPr/>
        </p:nvSpPr>
        <p:spPr>
          <a:xfrm>
            <a:off x="9867900" y="6488668"/>
            <a:ext cx="844205" cy="369332"/>
          </a:xfrm>
          <a:prstGeom prst="rect">
            <a:avLst/>
          </a:prstGeom>
          <a:noFill/>
        </p:spPr>
        <p:txBody>
          <a:bodyPr wrap="none" rtlCol="0">
            <a:spAutoFit/>
          </a:bodyPr>
          <a:lstStyle/>
          <a:p>
            <a:r>
              <a:rPr lang="hu-HU" dirty="0" smtClean="0"/>
              <a:t>Részlet</a:t>
            </a:r>
            <a:endParaRPr lang="hu-HU" dirty="0"/>
          </a:p>
        </p:txBody>
      </p:sp>
    </p:spTree>
    <p:extLst>
      <p:ext uri="{BB962C8B-B14F-4D97-AF65-F5344CB8AC3E}">
        <p14:creationId xmlns:p14="http://schemas.microsoft.com/office/powerpoint/2010/main" val="2224812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733697" y="2542268"/>
            <a:ext cx="10515600" cy="1325563"/>
          </a:xfrm>
        </p:spPr>
        <p:txBody>
          <a:bodyPr/>
          <a:lstStyle/>
          <a:p>
            <a:pPr algn="ctr"/>
            <a:r>
              <a:rPr lang="hu-HU" dirty="0" err="1" smtClean="0"/>
              <a:t>Package</a:t>
            </a:r>
            <a:r>
              <a:rPr lang="hu-HU" dirty="0" smtClean="0"/>
              <a:t> diagram</a:t>
            </a:r>
            <a:endParaRPr lang="hu-HU" dirty="0"/>
          </a:p>
        </p:txBody>
      </p:sp>
      <p:sp>
        <p:nvSpPr>
          <p:cNvPr id="3" name="Szövegdoboz 2"/>
          <p:cNvSpPr txBox="1"/>
          <p:nvPr/>
        </p:nvSpPr>
        <p:spPr>
          <a:xfrm>
            <a:off x="10045835" y="6101137"/>
            <a:ext cx="2146165" cy="369332"/>
          </a:xfrm>
          <a:prstGeom prst="rect">
            <a:avLst/>
          </a:prstGeom>
          <a:noFill/>
        </p:spPr>
        <p:txBody>
          <a:bodyPr wrap="none" rtlCol="0">
            <a:spAutoFit/>
          </a:bodyPr>
          <a:lstStyle/>
          <a:p>
            <a:r>
              <a:rPr lang="hu-HU" dirty="0" smtClean="0"/>
              <a:t>Teljes terjedelmében</a:t>
            </a:r>
            <a:endParaRPr lang="hu-HU" dirty="0"/>
          </a:p>
        </p:txBody>
      </p:sp>
      <p:sp>
        <p:nvSpPr>
          <p:cNvPr id="4" name="Jobbra nyíl 3"/>
          <p:cNvSpPr/>
          <p:nvPr/>
        </p:nvSpPr>
        <p:spPr>
          <a:xfrm>
            <a:off x="10807337" y="6470469"/>
            <a:ext cx="1297577" cy="2090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6906179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rtalom helye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 y="123274"/>
            <a:ext cx="11991703" cy="6734726"/>
          </a:xfrm>
        </p:spPr>
      </p:pic>
    </p:spTree>
    <p:extLst>
      <p:ext uri="{BB962C8B-B14F-4D97-AF65-F5344CB8AC3E}">
        <p14:creationId xmlns:p14="http://schemas.microsoft.com/office/powerpoint/2010/main" val="1034308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234497"/>
            <a:ext cx="10515600" cy="1325563"/>
          </a:xfrm>
        </p:spPr>
        <p:txBody>
          <a:bodyPr/>
          <a:lstStyle/>
          <a:p>
            <a:r>
              <a:rPr lang="hu-HU" dirty="0" smtClean="0"/>
              <a:t>Egy rész kiemelve:</a:t>
            </a:r>
            <a:endParaRPr lang="hu-HU" dirty="0"/>
          </a:p>
        </p:txBody>
      </p:sp>
      <p:sp>
        <p:nvSpPr>
          <p:cNvPr id="5" name="Tartalom helye 4"/>
          <p:cNvSpPr>
            <a:spLocks noGrp="1"/>
          </p:cNvSpPr>
          <p:nvPr>
            <p:ph idx="1"/>
          </p:nvPr>
        </p:nvSpPr>
        <p:spPr/>
        <p:txBody>
          <a:bodyPr/>
          <a:lstStyle/>
          <a:p>
            <a:endParaRPr lang="hu-HU"/>
          </a:p>
        </p:txBody>
      </p:sp>
      <p:pic>
        <p:nvPicPr>
          <p:cNvPr id="6" name="Kép 5"/>
          <p:cNvPicPr>
            <a:picLocks noChangeAspect="1"/>
          </p:cNvPicPr>
          <p:nvPr/>
        </p:nvPicPr>
        <p:blipFill>
          <a:blip r:embed="rId2"/>
          <a:stretch>
            <a:fillRect/>
          </a:stretch>
        </p:blipFill>
        <p:spPr>
          <a:xfrm>
            <a:off x="534987" y="1233645"/>
            <a:ext cx="11122025" cy="5535297"/>
          </a:xfrm>
          <a:prstGeom prst="rect">
            <a:avLst/>
          </a:prstGeom>
        </p:spPr>
      </p:pic>
    </p:spTree>
    <p:extLst>
      <p:ext uri="{BB962C8B-B14F-4D97-AF65-F5344CB8AC3E}">
        <p14:creationId xmlns:p14="http://schemas.microsoft.com/office/powerpoint/2010/main" val="1390444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lgn="ctr"/>
            <a:r>
              <a:rPr lang="hu-HU" dirty="0" err="1" smtClean="0"/>
              <a:t>Package</a:t>
            </a:r>
            <a:r>
              <a:rPr lang="hu-HU" dirty="0" smtClean="0"/>
              <a:t> diagram</a:t>
            </a:r>
            <a:endParaRPr lang="hu-HU" dirty="0"/>
          </a:p>
        </p:txBody>
      </p:sp>
      <p:sp>
        <p:nvSpPr>
          <p:cNvPr id="3" name="Tartalom helye 2"/>
          <p:cNvSpPr>
            <a:spLocks noGrp="1"/>
          </p:cNvSpPr>
          <p:nvPr>
            <p:ph idx="1"/>
          </p:nvPr>
        </p:nvSpPr>
        <p:spPr/>
        <p:txBody>
          <a:bodyPr>
            <a:normAutofit lnSpcReduction="10000"/>
          </a:bodyPr>
          <a:lstStyle/>
          <a:p>
            <a:r>
              <a:rPr lang="hu-HU" dirty="0" smtClean="0"/>
              <a:t>Minden egyed és kapcsolat külön csomagba került, csomagon belül az egyedek entitásokként vannak feltüntetve, az attribútumaik, illetve a metódusaik megadásával.</a:t>
            </a:r>
          </a:p>
          <a:p>
            <a:r>
              <a:rPr lang="hu-HU" dirty="0" smtClean="0"/>
              <a:t>Kapcsolatoknál egy GUI és egy </a:t>
            </a:r>
            <a:r>
              <a:rPr lang="hu-HU" dirty="0" err="1" smtClean="0"/>
              <a:t>Control</a:t>
            </a:r>
            <a:r>
              <a:rPr lang="hu-HU" dirty="0" smtClean="0"/>
              <a:t> felület van, GUI-</a:t>
            </a:r>
            <a:r>
              <a:rPr lang="hu-HU" dirty="0" err="1" smtClean="0"/>
              <a:t>ban</a:t>
            </a:r>
            <a:r>
              <a:rPr lang="hu-HU" dirty="0" smtClean="0"/>
              <a:t>() a </a:t>
            </a:r>
            <a:r>
              <a:rPr lang="hu-HU" dirty="0" err="1" smtClean="0"/>
              <a:t>click</a:t>
            </a:r>
            <a:r>
              <a:rPr lang="hu-HU" dirty="0" smtClean="0"/>
              <a:t>() eseményeket kezeljük, illetve kapcsolódunk a </a:t>
            </a:r>
            <a:r>
              <a:rPr lang="hu-HU" dirty="0" err="1" smtClean="0"/>
              <a:t>Control</a:t>
            </a:r>
            <a:r>
              <a:rPr lang="hu-HU" dirty="0" smtClean="0"/>
              <a:t>-hoz, ami pedig kapcsolódik magához az adatbázishoz, azon belül is magához a </a:t>
            </a:r>
            <a:r>
              <a:rPr lang="hu-HU" dirty="0" err="1" smtClean="0"/>
              <a:t>DBControl</a:t>
            </a:r>
            <a:r>
              <a:rPr lang="hu-HU" dirty="0" smtClean="0"/>
              <a:t> részhez.</a:t>
            </a:r>
          </a:p>
          <a:p>
            <a:r>
              <a:rPr lang="hu-HU" dirty="0" smtClean="0"/>
              <a:t>Maga a </a:t>
            </a:r>
            <a:r>
              <a:rPr lang="hu-HU" dirty="0" err="1" smtClean="0"/>
              <a:t>DBControl</a:t>
            </a:r>
            <a:r>
              <a:rPr lang="hu-HU" dirty="0" smtClean="0"/>
              <a:t> rész az összes egyedhez és kapcsolathoz csatlakozik, így teszi lehetővé az adatok, metódusok elérését.</a:t>
            </a:r>
          </a:p>
          <a:p>
            <a:r>
              <a:rPr lang="hu-HU" dirty="0" smtClean="0"/>
              <a:t>Az egész egy nagy csomagban helyezkedik el, több kisebb csomagra bontva.</a:t>
            </a:r>
            <a:endParaRPr lang="hu-HU" dirty="0"/>
          </a:p>
        </p:txBody>
      </p:sp>
    </p:spTree>
    <p:extLst>
      <p:ext uri="{BB962C8B-B14F-4D97-AF65-F5344CB8AC3E}">
        <p14:creationId xmlns:p14="http://schemas.microsoft.com/office/powerpoint/2010/main" val="1850721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199" y="69033"/>
            <a:ext cx="10515600" cy="1325563"/>
          </a:xfrm>
        </p:spPr>
        <p:txBody>
          <a:bodyPr/>
          <a:lstStyle/>
          <a:p>
            <a:pPr algn="ctr"/>
            <a:r>
              <a:rPr lang="hu-HU" dirty="0" err="1" smtClean="0"/>
              <a:t>Use-case</a:t>
            </a:r>
            <a:r>
              <a:rPr lang="hu-HU" dirty="0" smtClean="0"/>
              <a:t> diagram</a:t>
            </a:r>
            <a:endParaRPr lang="hu-HU" dirty="0"/>
          </a:p>
        </p:txBody>
      </p:sp>
      <p:pic>
        <p:nvPicPr>
          <p:cNvPr id="4" name="Tartalom helye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8877" y="1232524"/>
            <a:ext cx="8474245" cy="5345033"/>
          </a:xfrm>
        </p:spPr>
      </p:pic>
    </p:spTree>
    <p:extLst>
      <p:ext uri="{BB962C8B-B14F-4D97-AF65-F5344CB8AC3E}">
        <p14:creationId xmlns:p14="http://schemas.microsoft.com/office/powerpoint/2010/main" val="3565023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lgn="ctr"/>
            <a:r>
              <a:rPr lang="hu-HU" dirty="0" err="1" smtClean="0"/>
              <a:t>Use-case</a:t>
            </a:r>
            <a:r>
              <a:rPr lang="hu-HU" dirty="0" smtClean="0"/>
              <a:t> diagram</a:t>
            </a:r>
            <a:endParaRPr lang="hu-HU" dirty="0"/>
          </a:p>
        </p:txBody>
      </p:sp>
      <p:sp>
        <p:nvSpPr>
          <p:cNvPr id="3" name="Tartalom helye 2"/>
          <p:cNvSpPr>
            <a:spLocks noGrp="1"/>
          </p:cNvSpPr>
          <p:nvPr>
            <p:ph idx="1"/>
          </p:nvPr>
        </p:nvSpPr>
        <p:spPr/>
        <p:txBody>
          <a:bodyPr/>
          <a:lstStyle/>
          <a:p>
            <a:r>
              <a:rPr lang="hu-HU" dirty="0" smtClean="0"/>
              <a:t>Röviden leírjuk, hogy a felhasználó/látogató mit cselekedhet.</a:t>
            </a:r>
          </a:p>
          <a:p>
            <a:r>
              <a:rPr lang="hu-HU" dirty="0" smtClean="0"/>
              <a:t>Alapesetben Vendég státuszban van, lehetőség van Regisztrációra, illetve keresésre/összetett keresésre.</a:t>
            </a:r>
          </a:p>
          <a:p>
            <a:r>
              <a:rPr lang="hu-HU" dirty="0" smtClean="0"/>
              <a:t>Felhasználó státuszt Bejelentkezés után kapja meg, ahol újfent lehetőség van keresésre/összetett keresésre, mentésre, jelszó visszaállításra, illetve kölcsönzésre.</a:t>
            </a:r>
          </a:p>
          <a:p>
            <a:r>
              <a:rPr lang="hu-HU" dirty="0" smtClean="0"/>
              <a:t>Kölcsönzés esetén </a:t>
            </a:r>
            <a:r>
              <a:rPr lang="hu-HU" dirty="0" err="1" smtClean="0"/>
              <a:t>Ebook</a:t>
            </a:r>
            <a:r>
              <a:rPr lang="hu-HU" dirty="0" smtClean="0"/>
              <a:t> vagy valódi létező könyvet is kikölcsönözhet.</a:t>
            </a:r>
          </a:p>
          <a:p>
            <a:r>
              <a:rPr lang="hu-HU" dirty="0" smtClean="0"/>
              <a:t>Üzemeltetőként lehetőségünk van menedzselni a megrendeléseket és a raktárkészletet.</a:t>
            </a:r>
            <a:endParaRPr lang="hu-HU" dirty="0"/>
          </a:p>
        </p:txBody>
      </p:sp>
    </p:spTree>
    <p:extLst>
      <p:ext uri="{BB962C8B-B14F-4D97-AF65-F5344CB8AC3E}">
        <p14:creationId xmlns:p14="http://schemas.microsoft.com/office/powerpoint/2010/main" val="2791392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759823" y="2455182"/>
            <a:ext cx="10515600" cy="1325563"/>
          </a:xfrm>
        </p:spPr>
        <p:txBody>
          <a:bodyPr/>
          <a:lstStyle/>
          <a:p>
            <a:pPr algn="ctr"/>
            <a:r>
              <a:rPr lang="hu-HU" dirty="0" smtClean="0"/>
              <a:t>Képernyőtervek</a:t>
            </a:r>
            <a:endParaRPr lang="hu-HU" dirty="0"/>
          </a:p>
        </p:txBody>
      </p:sp>
    </p:spTree>
    <p:extLst>
      <p:ext uri="{BB962C8B-B14F-4D97-AF65-F5344CB8AC3E}">
        <p14:creationId xmlns:p14="http://schemas.microsoft.com/office/powerpoint/2010/main" val="3751086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rtalom helye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51892" y="366985"/>
            <a:ext cx="10494553" cy="5903186"/>
          </a:xfrm>
        </p:spPr>
      </p:pic>
    </p:spTree>
    <p:extLst>
      <p:ext uri="{BB962C8B-B14F-4D97-AF65-F5344CB8AC3E}">
        <p14:creationId xmlns:p14="http://schemas.microsoft.com/office/powerpoint/2010/main" val="2278655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rtalom helye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57943" y="461554"/>
            <a:ext cx="10155445" cy="5712438"/>
          </a:xfrm>
        </p:spPr>
      </p:pic>
    </p:spTree>
    <p:extLst>
      <p:ext uri="{BB962C8B-B14F-4D97-AF65-F5344CB8AC3E}">
        <p14:creationId xmlns:p14="http://schemas.microsoft.com/office/powerpoint/2010/main" val="2629224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pic>
        <p:nvPicPr>
          <p:cNvPr id="4" name="Tartalom helye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799" y="365125"/>
            <a:ext cx="10446773" cy="5861504"/>
          </a:xfrm>
        </p:spPr>
      </p:pic>
    </p:spTree>
    <p:extLst>
      <p:ext uri="{BB962C8B-B14F-4D97-AF65-F5344CB8AC3E}">
        <p14:creationId xmlns:p14="http://schemas.microsoft.com/office/powerpoint/2010/main" val="41221245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rtalom helye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49234" y="487386"/>
            <a:ext cx="10068359" cy="5663452"/>
          </a:xfrm>
        </p:spPr>
      </p:pic>
    </p:spTree>
    <p:extLst>
      <p:ext uri="{BB962C8B-B14F-4D97-AF65-F5344CB8AC3E}">
        <p14:creationId xmlns:p14="http://schemas.microsoft.com/office/powerpoint/2010/main" val="3733361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rtalom helye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54933" y="452846"/>
            <a:ext cx="10284581" cy="5785077"/>
          </a:xfrm>
        </p:spPr>
      </p:pic>
    </p:spTree>
    <p:extLst>
      <p:ext uri="{BB962C8B-B14F-4D97-AF65-F5344CB8AC3E}">
        <p14:creationId xmlns:p14="http://schemas.microsoft.com/office/powerpoint/2010/main" val="1277639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724988" y="2629353"/>
            <a:ext cx="10515600" cy="1325563"/>
          </a:xfrm>
        </p:spPr>
        <p:txBody>
          <a:bodyPr/>
          <a:lstStyle/>
          <a:p>
            <a:pPr algn="ctr"/>
            <a:r>
              <a:rPr lang="hu-HU" b="1" dirty="0" smtClean="0"/>
              <a:t>Köszi a figyelmet!</a:t>
            </a:r>
            <a:endParaRPr lang="hu-HU" b="1" dirty="0"/>
          </a:p>
        </p:txBody>
      </p:sp>
    </p:spTree>
    <p:extLst>
      <p:ext uri="{BB962C8B-B14F-4D97-AF65-F5344CB8AC3E}">
        <p14:creationId xmlns:p14="http://schemas.microsoft.com/office/powerpoint/2010/main" val="3801860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lgn="ctr"/>
            <a:r>
              <a:rPr lang="hu-HU" dirty="0" smtClean="0"/>
              <a:t>E-K Diagram</a:t>
            </a:r>
            <a:endParaRPr lang="hu-HU" dirty="0"/>
          </a:p>
        </p:txBody>
      </p:sp>
      <p:sp>
        <p:nvSpPr>
          <p:cNvPr id="5" name="Tartalom helye 4"/>
          <p:cNvSpPr>
            <a:spLocks noGrp="1"/>
          </p:cNvSpPr>
          <p:nvPr>
            <p:ph idx="1"/>
          </p:nvPr>
        </p:nvSpPr>
        <p:spPr/>
        <p:txBody>
          <a:bodyPr>
            <a:normAutofit lnSpcReduction="10000"/>
          </a:bodyPr>
          <a:lstStyle/>
          <a:p>
            <a:r>
              <a:rPr lang="hu-HU" dirty="0"/>
              <a:t>4</a:t>
            </a:r>
            <a:r>
              <a:rPr lang="hu-HU" dirty="0" smtClean="0"/>
              <a:t> darab Egyed: Könyv, Számla, Felhasználó és Biztonsági kérdés.</a:t>
            </a:r>
          </a:p>
          <a:p>
            <a:r>
              <a:rPr lang="hu-HU" dirty="0" smtClean="0"/>
              <a:t>Könyvben tároljuk a könyvek alapvető tulajdonságait, mint a címét, megjelenését, kiadóját, kategóriáját illetve szerzőjét, ami többértékű attribútum, mivel egy könyvnek több szerzője is lehet. Ezen felül felveszünk egy hangoskönyv értéket is, ami azt jelzi, hogy hangoskönyv formában is elérhető az adott könyv.</a:t>
            </a:r>
          </a:p>
          <a:p>
            <a:r>
              <a:rPr lang="hu-HU" dirty="0" smtClean="0"/>
              <a:t>Kölcsönzés/vásárlás után számlát adunk, ahol feltüntetjük a dátumot.</a:t>
            </a:r>
          </a:p>
          <a:p>
            <a:r>
              <a:rPr lang="hu-HU" dirty="0" smtClean="0"/>
              <a:t>Felhasználónál név, email, jelszó, dátum mellett vezetjük azt is, hogy a felhasználó inaktív-e.</a:t>
            </a:r>
          </a:p>
          <a:p>
            <a:r>
              <a:rPr lang="hu-HU" dirty="0" smtClean="0"/>
              <a:t>Biztonsági kérdésnél magát a kérdést és választ tároljuk.</a:t>
            </a:r>
          </a:p>
        </p:txBody>
      </p:sp>
    </p:spTree>
    <p:extLst>
      <p:ext uri="{BB962C8B-B14F-4D97-AF65-F5344CB8AC3E}">
        <p14:creationId xmlns:p14="http://schemas.microsoft.com/office/powerpoint/2010/main" val="17491387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lgn="ctr"/>
            <a:r>
              <a:rPr lang="hu-HU" dirty="0" smtClean="0"/>
              <a:t>E-K Diagram</a:t>
            </a:r>
            <a:endParaRPr lang="hu-HU" dirty="0"/>
          </a:p>
        </p:txBody>
      </p:sp>
      <p:sp>
        <p:nvSpPr>
          <p:cNvPr id="3" name="Tartalom helye 2"/>
          <p:cNvSpPr>
            <a:spLocks noGrp="1"/>
          </p:cNvSpPr>
          <p:nvPr>
            <p:ph idx="1"/>
          </p:nvPr>
        </p:nvSpPr>
        <p:spPr/>
        <p:txBody>
          <a:bodyPr/>
          <a:lstStyle/>
          <a:p>
            <a:r>
              <a:rPr lang="hu-HU" dirty="0" smtClean="0"/>
              <a:t>3 darab Kapcsolat: Kölcsönzés, Komment és Értékelés.</a:t>
            </a:r>
          </a:p>
          <a:p>
            <a:r>
              <a:rPr lang="hu-HU" dirty="0" smtClean="0"/>
              <a:t>Könyvet tudunk kölcsönözni felhasználóként(kapcsolat Felhasználó és Könyv Egyedek között).</a:t>
            </a:r>
          </a:p>
          <a:p>
            <a:r>
              <a:rPr lang="hu-HU" dirty="0" smtClean="0"/>
              <a:t>Tudunk értékelni könyveket(érték attribútum) felhasználóként(kapcsolat Felhasználó és Könyv Egyedek között).</a:t>
            </a:r>
          </a:p>
          <a:p>
            <a:r>
              <a:rPr lang="hu-HU" dirty="0" smtClean="0"/>
              <a:t>Illetve tudunk </a:t>
            </a:r>
            <a:r>
              <a:rPr lang="hu-HU" dirty="0" err="1" smtClean="0"/>
              <a:t>kommentelni</a:t>
            </a:r>
            <a:r>
              <a:rPr lang="hu-HU" dirty="0" smtClean="0"/>
              <a:t> könyvekhez felhasználóként(kapcsolat Felhasználó és Könyv Egyedek között).</a:t>
            </a:r>
          </a:p>
          <a:p>
            <a:pPr marL="0" indent="0">
              <a:buNone/>
            </a:pPr>
            <a:endParaRPr lang="hu-HU" dirty="0"/>
          </a:p>
        </p:txBody>
      </p:sp>
    </p:spTree>
    <p:extLst>
      <p:ext uri="{BB962C8B-B14F-4D97-AF65-F5344CB8AC3E}">
        <p14:creationId xmlns:p14="http://schemas.microsoft.com/office/powerpoint/2010/main" val="477043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lgn="ctr"/>
            <a:r>
              <a:rPr lang="hu-HU" dirty="0" smtClean="0"/>
              <a:t>Adatbázis tervek diagram</a:t>
            </a:r>
            <a:endParaRPr lang="hu-HU" dirty="0"/>
          </a:p>
        </p:txBody>
      </p:sp>
      <p:pic>
        <p:nvPicPr>
          <p:cNvPr id="4" name="Tartalom helye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8698" y="1468156"/>
            <a:ext cx="6338572" cy="5013607"/>
          </a:xfrm>
        </p:spPr>
      </p:pic>
    </p:spTree>
    <p:extLst>
      <p:ext uri="{BB962C8B-B14F-4D97-AF65-F5344CB8AC3E}">
        <p14:creationId xmlns:p14="http://schemas.microsoft.com/office/powerpoint/2010/main" val="2261343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lgn="ctr"/>
            <a:r>
              <a:rPr lang="hu-HU" dirty="0" smtClean="0"/>
              <a:t>Adatbázis tervek diagram</a:t>
            </a:r>
            <a:endParaRPr lang="hu-HU" dirty="0"/>
          </a:p>
        </p:txBody>
      </p:sp>
      <p:sp>
        <p:nvSpPr>
          <p:cNvPr id="3" name="Tartalom helye 2"/>
          <p:cNvSpPr>
            <a:spLocks noGrp="1"/>
          </p:cNvSpPr>
          <p:nvPr>
            <p:ph idx="1"/>
          </p:nvPr>
        </p:nvSpPr>
        <p:spPr/>
        <p:txBody>
          <a:bodyPr/>
          <a:lstStyle/>
          <a:p>
            <a:r>
              <a:rPr lang="hu-HU" dirty="0" smtClean="0"/>
              <a:t>Minden Egyed és Kapcsolat fel van bontva, az attribútumok helyesen felvannak tüntetve(</a:t>
            </a:r>
            <a:r>
              <a:rPr lang="hu-HU" dirty="0" err="1" smtClean="0"/>
              <a:t>string</a:t>
            </a:r>
            <a:r>
              <a:rPr lang="hu-HU" dirty="0" smtClean="0"/>
              <a:t>-&gt;</a:t>
            </a:r>
            <a:r>
              <a:rPr lang="hu-HU" dirty="0" err="1" smtClean="0"/>
              <a:t>varchar</a:t>
            </a:r>
            <a:r>
              <a:rPr lang="hu-HU" dirty="0" smtClean="0"/>
              <a:t>).</a:t>
            </a:r>
          </a:p>
          <a:p>
            <a:r>
              <a:rPr lang="hu-HU" dirty="0" smtClean="0"/>
              <a:t>Egyedek között a kapcsolat-típusa is fel van tüntetve, azaz milyen kapcsolat van két egyed között(1-1, 1-n, n-m).</a:t>
            </a:r>
          </a:p>
          <a:p>
            <a:r>
              <a:rPr lang="hu-HU" dirty="0" smtClean="0"/>
              <a:t>Kulcsok, illetve külső kulcsok is jelezve vannak.</a:t>
            </a:r>
          </a:p>
          <a:p>
            <a:r>
              <a:rPr lang="hu-HU" dirty="0" smtClean="0"/>
              <a:t>Illetve a szerző többértékűsége miatt, felvettünk egy új Könyvszerző egyedet, ahol tároljuk magát a szerzőt.</a:t>
            </a:r>
            <a:endParaRPr lang="hu-HU" dirty="0"/>
          </a:p>
        </p:txBody>
      </p:sp>
    </p:spTree>
    <p:extLst>
      <p:ext uri="{BB962C8B-B14F-4D97-AF65-F5344CB8AC3E}">
        <p14:creationId xmlns:p14="http://schemas.microsoft.com/office/powerpoint/2010/main" val="1534620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64631"/>
            <a:ext cx="10515600" cy="1325563"/>
          </a:xfrm>
        </p:spPr>
        <p:txBody>
          <a:bodyPr/>
          <a:lstStyle/>
          <a:p>
            <a:pPr algn="ctr"/>
            <a:r>
              <a:rPr lang="hu-HU" dirty="0" err="1" smtClean="0"/>
              <a:t>Class</a:t>
            </a:r>
            <a:r>
              <a:rPr lang="hu-HU" dirty="0" smtClean="0"/>
              <a:t> diagram</a:t>
            </a:r>
            <a:endParaRPr lang="hu-HU" dirty="0"/>
          </a:p>
        </p:txBody>
      </p:sp>
      <p:pic>
        <p:nvPicPr>
          <p:cNvPr id="4" name="Tartalom helye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745" y="1184367"/>
            <a:ext cx="11150510" cy="5252904"/>
          </a:xfrm>
        </p:spPr>
      </p:pic>
      <p:sp>
        <p:nvSpPr>
          <p:cNvPr id="3" name="Szövegdoboz 2"/>
          <p:cNvSpPr txBox="1"/>
          <p:nvPr/>
        </p:nvSpPr>
        <p:spPr>
          <a:xfrm>
            <a:off x="8410575" y="6488668"/>
            <a:ext cx="1787092" cy="369332"/>
          </a:xfrm>
          <a:prstGeom prst="rect">
            <a:avLst/>
          </a:prstGeom>
          <a:noFill/>
        </p:spPr>
        <p:txBody>
          <a:bodyPr wrap="none" rtlCol="0">
            <a:spAutoFit/>
          </a:bodyPr>
          <a:lstStyle/>
          <a:p>
            <a:r>
              <a:rPr lang="hu-HU" dirty="0" smtClean="0"/>
              <a:t>Teljes terjedelem</a:t>
            </a:r>
            <a:endParaRPr lang="hu-HU" dirty="0"/>
          </a:p>
        </p:txBody>
      </p:sp>
    </p:spTree>
    <p:extLst>
      <p:ext uri="{BB962C8B-B14F-4D97-AF65-F5344CB8AC3E}">
        <p14:creationId xmlns:p14="http://schemas.microsoft.com/office/powerpoint/2010/main" val="3405762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733425" y="136525"/>
            <a:ext cx="10515600" cy="1325563"/>
          </a:xfrm>
        </p:spPr>
        <p:txBody>
          <a:bodyPr/>
          <a:lstStyle/>
          <a:p>
            <a:pPr algn="ctr"/>
            <a:r>
              <a:rPr lang="hu-HU" dirty="0" err="1" smtClean="0"/>
              <a:t>Class</a:t>
            </a:r>
            <a:r>
              <a:rPr lang="hu-HU" dirty="0" smtClean="0"/>
              <a:t> diagram</a:t>
            </a:r>
            <a:endParaRPr lang="hu-HU" dirty="0"/>
          </a:p>
        </p:txBody>
      </p:sp>
      <p:sp>
        <p:nvSpPr>
          <p:cNvPr id="3" name="Tartalom helye 2"/>
          <p:cNvSpPr>
            <a:spLocks noGrp="1"/>
          </p:cNvSpPr>
          <p:nvPr>
            <p:ph idx="1"/>
          </p:nvPr>
        </p:nvSpPr>
        <p:spPr>
          <a:xfrm>
            <a:off x="352426" y="1598613"/>
            <a:ext cx="5248274" cy="4351338"/>
          </a:xfrm>
        </p:spPr>
        <p:txBody>
          <a:bodyPr>
            <a:normAutofit fontScale="70000" lnSpcReduction="20000"/>
          </a:bodyPr>
          <a:lstStyle/>
          <a:p>
            <a:r>
              <a:rPr lang="hu-HU" dirty="0" smtClean="0"/>
              <a:t>Az egyedek és a kapcsolatok leírása teljesen hasonló az adatbázis tervek diagramhoz: attribútumok és azok típusának leírása.</a:t>
            </a:r>
          </a:p>
          <a:p>
            <a:r>
              <a:rPr lang="hu-HU" dirty="0" smtClean="0"/>
              <a:t>Minden egyednél és kapcsolatnál feltüntetjük a hozzájuk tartozó metódusokat.</a:t>
            </a:r>
          </a:p>
          <a:p>
            <a:r>
              <a:rPr lang="hu-HU" dirty="0" smtClean="0"/>
              <a:t>Lehetőségünk van </a:t>
            </a:r>
            <a:r>
              <a:rPr lang="hu-HU" dirty="0" err="1" smtClean="0"/>
              <a:t>listázásra</a:t>
            </a:r>
            <a:r>
              <a:rPr lang="hu-HU" dirty="0" smtClean="0"/>
              <a:t>, illetve attribútumok szerinti </a:t>
            </a:r>
            <a:r>
              <a:rPr lang="hu-HU" dirty="0" err="1" smtClean="0"/>
              <a:t>listázásra</a:t>
            </a:r>
            <a:r>
              <a:rPr lang="hu-HU" dirty="0" smtClean="0"/>
              <a:t>(</a:t>
            </a:r>
            <a:r>
              <a:rPr lang="hu-HU" dirty="0" err="1" smtClean="0"/>
              <a:t>pl</a:t>
            </a:r>
            <a:r>
              <a:rPr lang="hu-HU" dirty="0" smtClean="0"/>
              <a:t>: könyv kategória szerinti </a:t>
            </a:r>
            <a:r>
              <a:rPr lang="hu-HU" dirty="0" err="1" smtClean="0"/>
              <a:t>listázás</a:t>
            </a:r>
            <a:r>
              <a:rPr lang="hu-HU" dirty="0" smtClean="0"/>
              <a:t>.)</a:t>
            </a:r>
          </a:p>
          <a:p>
            <a:r>
              <a:rPr lang="hu-HU" dirty="0" smtClean="0"/>
              <a:t>Törölhetünk is, mindössze a kulcs attribútumra van szükségünk(</a:t>
            </a:r>
            <a:r>
              <a:rPr lang="hu-HU" dirty="0" err="1" smtClean="0"/>
              <a:t>pl</a:t>
            </a:r>
            <a:r>
              <a:rPr lang="hu-HU" dirty="0" smtClean="0"/>
              <a:t>: törlés </a:t>
            </a:r>
            <a:r>
              <a:rPr lang="hu-HU" dirty="0" err="1" smtClean="0"/>
              <a:t>könyvID</a:t>
            </a:r>
            <a:r>
              <a:rPr lang="hu-HU" dirty="0" smtClean="0"/>
              <a:t> szerint).</a:t>
            </a:r>
          </a:p>
          <a:p>
            <a:r>
              <a:rPr lang="hu-HU" dirty="0" smtClean="0"/>
              <a:t>Kereshetünk is, itt is akár konkrét attribútumok szerint(</a:t>
            </a:r>
            <a:r>
              <a:rPr lang="hu-HU" dirty="0" err="1" smtClean="0"/>
              <a:t>pl</a:t>
            </a:r>
            <a:r>
              <a:rPr lang="hu-HU" dirty="0" smtClean="0"/>
              <a:t>: felhasználó név szerinti keresése).</a:t>
            </a:r>
          </a:p>
          <a:p>
            <a:r>
              <a:rPr lang="hu-HU" dirty="0" smtClean="0"/>
              <a:t>Megváltoztathatunk már meglévő adatokat(update).</a:t>
            </a:r>
            <a:endParaRPr lang="hu-HU" dirty="0"/>
          </a:p>
        </p:txBody>
      </p:sp>
      <p:pic>
        <p:nvPicPr>
          <p:cNvPr id="4" name="Kép 3"/>
          <p:cNvPicPr>
            <a:picLocks noChangeAspect="1"/>
          </p:cNvPicPr>
          <p:nvPr/>
        </p:nvPicPr>
        <p:blipFill>
          <a:blip r:embed="rId2"/>
          <a:stretch>
            <a:fillRect/>
          </a:stretch>
        </p:blipFill>
        <p:spPr>
          <a:xfrm>
            <a:off x="5492878" y="1666081"/>
            <a:ext cx="6699122" cy="3667919"/>
          </a:xfrm>
          <a:prstGeom prst="rect">
            <a:avLst/>
          </a:prstGeom>
        </p:spPr>
      </p:pic>
      <p:sp>
        <p:nvSpPr>
          <p:cNvPr id="5" name="Szövegdoboz 4"/>
          <p:cNvSpPr txBox="1"/>
          <p:nvPr/>
        </p:nvSpPr>
        <p:spPr>
          <a:xfrm>
            <a:off x="6334125" y="5334000"/>
            <a:ext cx="844205" cy="369332"/>
          </a:xfrm>
          <a:prstGeom prst="rect">
            <a:avLst/>
          </a:prstGeom>
          <a:noFill/>
        </p:spPr>
        <p:txBody>
          <a:bodyPr wrap="none" rtlCol="0">
            <a:spAutoFit/>
          </a:bodyPr>
          <a:lstStyle/>
          <a:p>
            <a:r>
              <a:rPr lang="hu-HU" dirty="0" smtClean="0"/>
              <a:t>Részlet</a:t>
            </a:r>
            <a:endParaRPr lang="hu-HU" dirty="0"/>
          </a:p>
        </p:txBody>
      </p:sp>
    </p:spTree>
    <p:extLst>
      <p:ext uri="{BB962C8B-B14F-4D97-AF65-F5344CB8AC3E}">
        <p14:creationId xmlns:p14="http://schemas.microsoft.com/office/powerpoint/2010/main" val="1640858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199" y="101644"/>
            <a:ext cx="10515600" cy="1325563"/>
          </a:xfrm>
        </p:spPr>
        <p:txBody>
          <a:bodyPr/>
          <a:lstStyle/>
          <a:p>
            <a:pPr algn="ctr"/>
            <a:r>
              <a:rPr lang="hu-HU" dirty="0" err="1" smtClean="0"/>
              <a:t>Sequence</a:t>
            </a:r>
            <a:r>
              <a:rPr lang="hu-HU" dirty="0" smtClean="0"/>
              <a:t> diagram</a:t>
            </a:r>
            <a:endParaRPr lang="hu-HU" dirty="0"/>
          </a:p>
        </p:txBody>
      </p:sp>
      <p:pic>
        <p:nvPicPr>
          <p:cNvPr id="6" name="Tartalom helye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3416" y="1285875"/>
            <a:ext cx="9008114" cy="5358169"/>
          </a:xfrm>
        </p:spPr>
      </p:pic>
      <p:sp>
        <p:nvSpPr>
          <p:cNvPr id="5" name="Szövegdoboz 4"/>
          <p:cNvSpPr txBox="1"/>
          <p:nvPr/>
        </p:nvSpPr>
        <p:spPr>
          <a:xfrm>
            <a:off x="10460253" y="6488668"/>
            <a:ext cx="1787092" cy="369332"/>
          </a:xfrm>
          <a:prstGeom prst="rect">
            <a:avLst/>
          </a:prstGeom>
          <a:noFill/>
        </p:spPr>
        <p:txBody>
          <a:bodyPr wrap="none" rtlCol="0">
            <a:spAutoFit/>
          </a:bodyPr>
          <a:lstStyle/>
          <a:p>
            <a:r>
              <a:rPr lang="hu-HU" dirty="0" smtClean="0"/>
              <a:t>Teljes terjedelem</a:t>
            </a:r>
            <a:endParaRPr lang="hu-HU" dirty="0"/>
          </a:p>
        </p:txBody>
      </p:sp>
    </p:spTree>
    <p:extLst>
      <p:ext uri="{BB962C8B-B14F-4D97-AF65-F5344CB8AC3E}">
        <p14:creationId xmlns:p14="http://schemas.microsoft.com/office/powerpoint/2010/main" val="40751684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556</Words>
  <Application>Microsoft Office PowerPoint</Application>
  <PresentationFormat>Szélesvásznú</PresentationFormat>
  <Paragraphs>53</Paragraphs>
  <Slides>22</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22</vt:i4>
      </vt:variant>
    </vt:vector>
  </HeadingPairs>
  <TitlesOfParts>
    <vt:vector size="26" baseType="lpstr">
      <vt:lpstr>Arial</vt:lpstr>
      <vt:lpstr>Calibri</vt:lpstr>
      <vt:lpstr>Calibri Light</vt:lpstr>
      <vt:lpstr>Office-téma</vt:lpstr>
      <vt:lpstr>Online Könyvtár</vt:lpstr>
      <vt:lpstr>PowerPoint-bemutató</vt:lpstr>
      <vt:lpstr>E-K Diagram</vt:lpstr>
      <vt:lpstr>E-K Diagram</vt:lpstr>
      <vt:lpstr>Adatbázis tervek diagram</vt:lpstr>
      <vt:lpstr>Adatbázis tervek diagram</vt:lpstr>
      <vt:lpstr>Class diagram</vt:lpstr>
      <vt:lpstr>Class diagram</vt:lpstr>
      <vt:lpstr>Sequence diagram</vt:lpstr>
      <vt:lpstr>Sequence diagram</vt:lpstr>
      <vt:lpstr>Package diagram</vt:lpstr>
      <vt:lpstr>PowerPoint-bemutató</vt:lpstr>
      <vt:lpstr>Egy rész kiemelve:</vt:lpstr>
      <vt:lpstr>Package diagram</vt:lpstr>
      <vt:lpstr>Use-case diagram</vt:lpstr>
      <vt:lpstr>Use-case diagram</vt:lpstr>
      <vt:lpstr>Képernyőtervek</vt:lpstr>
      <vt:lpstr>PowerPoint-bemutató</vt:lpstr>
      <vt:lpstr>PowerPoint-bemutató</vt:lpstr>
      <vt:lpstr>PowerPoint-bemutató</vt:lpstr>
      <vt:lpstr>PowerPoint-bemutató</vt:lpstr>
      <vt:lpstr>Köszi a figyelmet!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Könyvtár</dc:title>
  <dc:creator>Antal Krisztián</dc:creator>
  <cp:lastModifiedBy>Antal Krisztián</cp:lastModifiedBy>
  <cp:revision>19</cp:revision>
  <dcterms:created xsi:type="dcterms:W3CDTF">2018-10-28T10:37:43Z</dcterms:created>
  <dcterms:modified xsi:type="dcterms:W3CDTF">2018-10-30T15:17:46Z</dcterms:modified>
</cp:coreProperties>
</file>