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E3A126-82D9-44FA-8B49-A4ECA716B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Rendszerfejlesztés 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23679BB-E5BB-4EBC-B3D8-9235C90DB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Könyvesbolt projekt</a:t>
            </a:r>
          </a:p>
        </p:txBody>
      </p:sp>
    </p:spTree>
    <p:extLst>
      <p:ext uri="{BB962C8B-B14F-4D97-AF65-F5344CB8AC3E}">
        <p14:creationId xmlns:p14="http://schemas.microsoft.com/office/powerpoint/2010/main" val="44936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C0B307-F8A0-42FC-AF2F-63BF9977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Csapattagok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A0096D-E900-4AA2-B7B5-C1AEE1F0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Magyar Ákos</a:t>
            </a:r>
          </a:p>
          <a:p>
            <a:r>
              <a:rPr lang="hu-HU" dirty="0"/>
              <a:t>Pákozdi Károly</a:t>
            </a:r>
          </a:p>
          <a:p>
            <a:r>
              <a:rPr lang="hu-HU" dirty="0"/>
              <a:t>Varjú Norbert</a:t>
            </a:r>
          </a:p>
          <a:p>
            <a:r>
              <a:rPr lang="hu-HU" dirty="0"/>
              <a:t>Vicze Zoltán</a:t>
            </a:r>
          </a:p>
          <a:p>
            <a:r>
              <a:rPr lang="hu-HU" dirty="0"/>
              <a:t>Vígh Ádám</a:t>
            </a:r>
          </a:p>
        </p:txBody>
      </p:sp>
    </p:spTree>
    <p:extLst>
      <p:ext uri="{BB962C8B-B14F-4D97-AF65-F5344CB8AC3E}">
        <p14:creationId xmlns:p14="http://schemas.microsoft.com/office/powerpoint/2010/main" val="377220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0C36D7-6BCD-410F-B4B4-7BF0BABF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18B750-3710-46D1-873E-81C232682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feladat egy olyan webes alkalmazás megvalósítása, amely képes végig kísérni a felhasználót a keresésektől egészen a vásárlásig.</a:t>
            </a:r>
          </a:p>
          <a:p>
            <a:r>
              <a:rPr lang="hu-HU" dirty="0"/>
              <a:t>A keresés kiterjed egy részletes keresőre, ahol bármilyen tulajdonság alapján tud keresni a felhasználó.</a:t>
            </a:r>
          </a:p>
          <a:p>
            <a:r>
              <a:rPr lang="hu-HU" dirty="0"/>
              <a:t>Lehetősége nyílik kosárba rakni, megrendelni, majd értékelni vagy kedvencek közé rakni termékeket.</a:t>
            </a:r>
          </a:p>
          <a:p>
            <a:r>
              <a:rPr lang="hu-HU" dirty="0"/>
              <a:t>Tervezünk egy egyszerű ajánlórendszert is, ami az értékelések alapján egy listát állít fel.</a:t>
            </a:r>
          </a:p>
          <a:p>
            <a:r>
              <a:rPr lang="hu-HU" dirty="0"/>
              <a:t>Ezen kívül választhat különböző fizetési és szállítási opciók közül is.</a:t>
            </a:r>
          </a:p>
          <a:p>
            <a:r>
              <a:rPr lang="hu-HU" dirty="0"/>
              <a:t>A megrendelést követően értesítéseket kap jelenlegi rendelésének státuszáról.</a:t>
            </a:r>
          </a:p>
        </p:txBody>
      </p:sp>
    </p:spTree>
    <p:extLst>
      <p:ext uri="{BB962C8B-B14F-4D97-AF65-F5344CB8AC3E}">
        <p14:creationId xmlns:p14="http://schemas.microsoft.com/office/powerpoint/2010/main" val="321653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0452FD-BBD3-4F53-90C8-04EA239B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Szoftverfejlesztési modell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CB0113-3209-41FB-870B-506119D37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fejlesztéshez az agilis módszertant választottuk.</a:t>
            </a:r>
          </a:p>
          <a:p>
            <a:r>
              <a:rPr lang="hu-HU" dirty="0"/>
              <a:t>Ennek indoka a meggyorsított fejlesztési ciklusok, annak érdekében, hogy minél előbb értékelhető eredményt tudjunk produkálni.</a:t>
            </a:r>
          </a:p>
          <a:p>
            <a:r>
              <a:rPr lang="hu-HU" dirty="0"/>
              <a:t>Folyamatos fejlődési lehetőséget biztosít.</a:t>
            </a:r>
          </a:p>
          <a:p>
            <a:r>
              <a:rPr lang="hu-HU" dirty="0"/>
              <a:t>Aktívan bevonja a fejlesztőket a munkába.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888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CF26E9-DBD5-41D3-BDB5-FEE4F521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alkalmazás működéséről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843715-FDF3-437D-A554-8E005148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megvalósításkor az MVC mintát követjük, ami az alábbi részekre osztotta az alkalmazást:</a:t>
            </a:r>
          </a:p>
          <a:p>
            <a:pPr lvl="1"/>
            <a:r>
              <a:rPr lang="hu-HU" dirty="0"/>
              <a:t>Frontend:</a:t>
            </a:r>
            <a:br>
              <a:rPr lang="hu-HU" dirty="0"/>
            </a:br>
            <a:r>
              <a:rPr lang="hu-HU" dirty="0"/>
              <a:t>Az </a:t>
            </a:r>
            <a:r>
              <a:rPr lang="hu-HU" dirty="0" err="1"/>
              <a:t>Angular</a:t>
            </a:r>
            <a:r>
              <a:rPr lang="hu-HU" dirty="0"/>
              <a:t> 2 keretrendszerrel készítjük el a webes frontendet.</a:t>
            </a:r>
          </a:p>
          <a:p>
            <a:pPr lvl="1"/>
            <a:r>
              <a:rPr lang="hu-HU" dirty="0"/>
              <a:t>Backend:</a:t>
            </a:r>
            <a:br>
              <a:rPr lang="hu-HU" dirty="0"/>
            </a:br>
            <a:r>
              <a:rPr lang="hu-HU" dirty="0"/>
              <a:t>A backend egy Spring Boot-os REST API, ami kommunikál a frontenddel és az adatbázissal.</a:t>
            </a:r>
          </a:p>
          <a:p>
            <a:pPr lvl="1"/>
            <a:r>
              <a:rPr lang="hu-HU" dirty="0"/>
              <a:t>A backend és a frontend egy közös </a:t>
            </a:r>
            <a:r>
              <a:rPr lang="hu-HU" dirty="0" err="1"/>
              <a:t>Tomcat</a:t>
            </a:r>
            <a:r>
              <a:rPr lang="hu-HU" dirty="0"/>
              <a:t> szerveren fut.</a:t>
            </a:r>
          </a:p>
          <a:p>
            <a:pPr lvl="1"/>
            <a:r>
              <a:rPr lang="hu-HU" dirty="0"/>
              <a:t>Az egész pedig egy távoli VM-en.</a:t>
            </a:r>
          </a:p>
        </p:txBody>
      </p:sp>
    </p:spTree>
    <p:extLst>
      <p:ext uri="{BB962C8B-B14F-4D97-AF65-F5344CB8AC3E}">
        <p14:creationId xmlns:p14="http://schemas.microsoft.com/office/powerpoint/2010/main" val="332763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439CDF-64FC-4993-AFFA-4C50D558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alkalmazás működéséről</a:t>
            </a:r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64C8143B-108E-4FBE-9C7E-9FD9831EA6A5}"/>
              </a:ext>
            </a:extLst>
          </p:cNvPr>
          <p:cNvGrpSpPr/>
          <p:nvPr/>
        </p:nvGrpSpPr>
        <p:grpSpPr>
          <a:xfrm>
            <a:off x="470725" y="2627036"/>
            <a:ext cx="2143125" cy="2245830"/>
            <a:chOff x="515851" y="2516256"/>
            <a:chExt cx="2143125" cy="2245830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30A2B5C-5B35-4479-A67B-94B570BD45C0}"/>
                </a:ext>
              </a:extLst>
            </p:cNvPr>
            <p:cNvSpPr/>
            <p:nvPr/>
          </p:nvSpPr>
          <p:spPr>
            <a:xfrm>
              <a:off x="550705" y="2516256"/>
              <a:ext cx="2073418" cy="224583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2050" name="Picture 2" descr="Image result for angular 2">
              <a:extLst>
                <a:ext uri="{FF2B5EF4-FFF2-40B4-BE49-F238E27FC236}">
                  <a16:creationId xmlns:a16="http://schemas.microsoft.com/office/drawing/2014/main" id="{4375BAA5-71B2-4542-AA4B-7DAE08014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6444" y1="69333" x2="40444" y2="45778"/>
                          <a14:foregroundMark x1="40444" y1="45778" x2="59556" y2="57778"/>
                          <a14:foregroundMark x1="59556" y1="57778" x2="55111" y2="35111"/>
                          <a14:foregroundMark x1="55111" y1="35111" x2="60000" y2="58667"/>
                          <a14:foregroundMark x1="60000" y1="58667" x2="53778" y2="55111"/>
                          <a14:foregroundMark x1="45333" y1="46222" x2="48444" y2="24000"/>
                          <a14:foregroundMark x1="48444" y1="24000" x2="66667" y2="68444"/>
                          <a14:foregroundMark x1="66667" y1="68444" x2="65778" y2="5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51" y="2516256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FDFD1EB4-2F23-4C68-92FD-C78C4F5F0FD4}"/>
              </a:ext>
            </a:extLst>
          </p:cNvPr>
          <p:cNvGrpSpPr/>
          <p:nvPr/>
        </p:nvGrpSpPr>
        <p:grpSpPr>
          <a:xfrm>
            <a:off x="4178706" y="1537251"/>
            <a:ext cx="3154018" cy="4550814"/>
            <a:chOff x="4178706" y="1537251"/>
            <a:chExt cx="3154018" cy="4550814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1A67133B-E789-4195-9741-0F4AB6DBBF40}"/>
                </a:ext>
              </a:extLst>
            </p:cNvPr>
            <p:cNvSpPr/>
            <p:nvPr/>
          </p:nvSpPr>
          <p:spPr>
            <a:xfrm>
              <a:off x="4178706" y="1537251"/>
              <a:ext cx="3154018" cy="455081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2052" name="Picture 4" descr="https://www.javatpoint.com/springboot/images/spring-boot-tutorial.jpg">
              <a:extLst>
                <a:ext uri="{FF2B5EF4-FFF2-40B4-BE49-F238E27FC236}">
                  <a16:creationId xmlns:a16="http://schemas.microsoft.com/office/drawing/2014/main" id="{CDA3352F-35E4-4BBA-B063-3F6F166EB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1000" l="7000" r="93000">
                          <a14:foregroundMark x1="11000" y1="53000" x2="7000" y2="56500"/>
                          <a14:foregroundMark x1="89000" y1="46000" x2="61000" y2="61500"/>
                          <a14:foregroundMark x1="61000" y1="61500" x2="54000" y2="36000"/>
                          <a14:foregroundMark x1="54000" y1="36000" x2="62000" y2="62000"/>
                          <a14:foregroundMark x1="62000" y1="62000" x2="34000" y2="64500"/>
                          <a14:foregroundMark x1="34000" y1="64500" x2="33500" y2="39000"/>
                          <a14:foregroundMark x1="33500" y1="39000" x2="38500" y2="72000"/>
                          <a14:foregroundMark x1="38500" y1="72000" x2="70000" y2="68500"/>
                          <a14:foregroundMark x1="70000" y1="68500" x2="39500" y2="69500"/>
                          <a14:foregroundMark x1="39500" y1="69500" x2="66000" y2="70500"/>
                          <a14:foregroundMark x1="61000" y1="31500" x2="74500" y2="53500"/>
                          <a14:foregroundMark x1="74500" y1="53500" x2="73500" y2="56500"/>
                          <a14:foregroundMark x1="51500" y1="47500" x2="48000" y2="27000"/>
                          <a14:foregroundMark x1="37500" y1="30000" x2="27000" y2="56000"/>
                          <a14:foregroundMark x1="27000" y1="56000" x2="28500" y2="33000"/>
                          <a14:foregroundMark x1="93000" y1="46500" x2="93000" y2="57000"/>
                          <a14:foregroundMark x1="72500" y1="10500" x2="27000" y2="10000"/>
                          <a14:foregroundMark x1="71500" y1="91000" x2="27500" y2="91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215" y="171222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64AE584E-055A-4E37-A087-EBDE01E69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97001" y="4226083"/>
              <a:ext cx="1517428" cy="1517428"/>
            </a:xfrm>
            <a:prstGeom prst="rect">
              <a:avLst/>
            </a:prstGeom>
          </p:spPr>
        </p:pic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C9C9FB54-F519-4B5E-94C9-3423C6483639}"/>
              </a:ext>
            </a:extLst>
          </p:cNvPr>
          <p:cNvGrpSpPr/>
          <p:nvPr/>
        </p:nvGrpSpPr>
        <p:grpSpPr>
          <a:xfrm>
            <a:off x="9568329" y="2664723"/>
            <a:ext cx="2073418" cy="2245830"/>
            <a:chOff x="9568329" y="2664723"/>
            <a:chExt cx="2073418" cy="2245830"/>
          </a:xfrm>
        </p:grpSpPr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88338457-F06C-4654-BB84-7868C850E0A4}"/>
                </a:ext>
              </a:extLst>
            </p:cNvPr>
            <p:cNvSpPr/>
            <p:nvPr/>
          </p:nvSpPr>
          <p:spPr>
            <a:xfrm>
              <a:off x="9568329" y="2664723"/>
              <a:ext cx="2073418" cy="224583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D96BC607-245B-4FF0-9D1C-3F202CF98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4487" y="2849632"/>
              <a:ext cx="1861102" cy="1861102"/>
            </a:xfrm>
            <a:prstGeom prst="rect">
              <a:avLst/>
            </a:prstGeom>
          </p:spPr>
        </p:pic>
      </p:grp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95A9AD98-7AAE-4C13-979E-A4DF70FF0FD1}"/>
              </a:ext>
            </a:extLst>
          </p:cNvPr>
          <p:cNvCxnSpPr>
            <a:stCxn id="2050" idx="3"/>
          </p:cNvCxnSpPr>
          <p:nvPr/>
        </p:nvCxnSpPr>
        <p:spPr>
          <a:xfrm>
            <a:off x="2613850" y="3698599"/>
            <a:ext cx="1479557" cy="58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A08F8ACD-4DC8-4870-A292-070C0DA3E09A}"/>
              </a:ext>
            </a:extLst>
          </p:cNvPr>
          <p:cNvCxnSpPr>
            <a:cxnSpLocks/>
          </p:cNvCxnSpPr>
          <p:nvPr/>
        </p:nvCxnSpPr>
        <p:spPr>
          <a:xfrm flipV="1">
            <a:off x="7332724" y="3835651"/>
            <a:ext cx="2235605" cy="964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AC0A54E1-47D4-4AAB-BF79-B187FA30B6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6597" y="3170999"/>
            <a:ext cx="527600" cy="5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8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1A43CB-E524-43EC-BEAB-FE30984F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Fejlesztési támogatás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E0EB3A-B723-4DF5-994F-F5836540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jelenleg adott fejlesztést támogató eszközökön (SVN, </a:t>
            </a:r>
            <a:r>
              <a:rPr lang="hu-HU" dirty="0" err="1"/>
              <a:t>Trac</a:t>
            </a:r>
            <a:r>
              <a:rPr lang="hu-HU" dirty="0"/>
              <a:t>) kívül még használunk egy </a:t>
            </a:r>
            <a:r>
              <a:rPr lang="hu-HU" dirty="0" err="1"/>
              <a:t>Continuous</a:t>
            </a:r>
            <a:r>
              <a:rPr lang="hu-HU" dirty="0"/>
              <a:t> </a:t>
            </a:r>
            <a:r>
              <a:rPr lang="hu-HU" dirty="0" err="1"/>
              <a:t>Integration</a:t>
            </a:r>
            <a:r>
              <a:rPr lang="hu-HU" dirty="0"/>
              <a:t> </a:t>
            </a:r>
            <a:r>
              <a:rPr lang="hu-HU" dirty="0" err="1"/>
              <a:t>toolt</a:t>
            </a:r>
            <a:r>
              <a:rPr lang="hu-HU" dirty="0"/>
              <a:t>, ami (egyrészt) a frontend és backend fordításáért és kitelepítéséért felelős.</a:t>
            </a:r>
          </a:p>
        </p:txBody>
      </p:sp>
    </p:spTree>
    <p:extLst>
      <p:ext uri="{BB962C8B-B14F-4D97-AF65-F5344CB8AC3E}">
        <p14:creationId xmlns:p14="http://schemas.microsoft.com/office/powerpoint/2010/main" val="173858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artalom helye 11">
            <a:extLst>
              <a:ext uri="{FF2B5EF4-FFF2-40B4-BE49-F238E27FC236}">
                <a16:creationId xmlns:a16="http://schemas.microsoft.com/office/drawing/2014/main" id="{AA50EBD4-A215-4595-99F8-0AA0830ED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53989" y="146608"/>
            <a:ext cx="5255123" cy="663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6" descr="https://files.slack.com/files-tmb/T726FAE4X-F7G1UQQKD-494694fabf/mockup01_1024.png">
            <a:extLst>
              <a:ext uri="{FF2B5EF4-FFF2-40B4-BE49-F238E27FC236}">
                <a16:creationId xmlns:a16="http://schemas.microsoft.com/office/drawing/2014/main" id="{07F8F6ED-118B-424A-B6D7-471D65BC0C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50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3CDC49EA-C03C-4D7D-A385-26279607A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6" y="106016"/>
            <a:ext cx="11776835" cy="66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64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200</Words>
  <Application>Microsoft Office PowerPoint</Application>
  <PresentationFormat>Szélesvásznú</PresentationFormat>
  <Paragraphs>29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Rendszerfejlesztés I.</vt:lpstr>
      <vt:lpstr>Csapattagok</vt:lpstr>
      <vt:lpstr>A projektről</vt:lpstr>
      <vt:lpstr>Szoftverfejlesztési modell</vt:lpstr>
      <vt:lpstr>Az alkalmazás működéséről</vt:lpstr>
      <vt:lpstr>Az alkalmazás működéséről</vt:lpstr>
      <vt:lpstr>Fejlesztési támogatás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Rendszerfejlesztés I.</dc:title>
  <dc:creator>Felhasználó</dc:creator>
  <cp:lastModifiedBy>Felhasználó</cp:lastModifiedBy>
  <cp:revision>8</cp:revision>
  <dcterms:created xsi:type="dcterms:W3CDTF">2017-10-11T20:37:42Z</dcterms:created>
  <dcterms:modified xsi:type="dcterms:W3CDTF">2017-10-11T21:19:57Z</dcterms:modified>
</cp:coreProperties>
</file>