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14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E89239-81A4-4EA3-B390-73C410193B1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D465-0B1E-410B-8774-C6C9B85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7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Algoritma</a:t>
            </a:r>
            <a:r>
              <a:rPr lang="en-US" sz="6000" dirty="0"/>
              <a:t> , Pseudocode </a:t>
            </a:r>
            <a:br>
              <a:rPr lang="en-US" sz="6000" dirty="0"/>
            </a:br>
            <a:r>
              <a:rPr lang="en-US" sz="6000" dirty="0" err="1" smtClean="0"/>
              <a:t>serta</a:t>
            </a:r>
            <a:r>
              <a:rPr lang="en-US" sz="6000" dirty="0" smtClean="0"/>
              <a:t> </a:t>
            </a:r>
            <a:r>
              <a:rPr lang="en-US" sz="6000" dirty="0" smtClean="0"/>
              <a:t>Flowchart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Lailatul</a:t>
            </a:r>
            <a:r>
              <a:rPr lang="en-US" dirty="0" smtClean="0"/>
              <a:t> </a:t>
            </a:r>
            <a:r>
              <a:rPr lang="en-US" dirty="0" err="1" smtClean="0"/>
              <a:t>Karomah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Jenis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Flowchart </a:t>
            </a:r>
            <a:r>
              <a:rPr lang="en-US" sz="1200" dirty="0" err="1" smtClean="0"/>
              <a:t>sendiri</a:t>
            </a:r>
            <a:r>
              <a:rPr lang="en-US" sz="1200" dirty="0" smtClean="0"/>
              <a:t> </a:t>
            </a:r>
            <a:r>
              <a:rPr lang="en-US" sz="1200" dirty="0" err="1" smtClean="0"/>
              <a:t>terdiri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lima </a:t>
            </a:r>
            <a:r>
              <a:rPr lang="en-US" sz="1200" dirty="0" err="1" smtClean="0"/>
              <a:t>jenis</a:t>
            </a:r>
            <a:r>
              <a:rPr lang="en-US" sz="1200" dirty="0" smtClean="0"/>
              <a:t>, </a:t>
            </a:r>
            <a:r>
              <a:rPr lang="en-US" sz="1200" dirty="0" err="1" smtClean="0"/>
              <a:t>masing-masing</a:t>
            </a:r>
            <a:r>
              <a:rPr lang="en-US" sz="1200" dirty="0" smtClean="0"/>
              <a:t> </a:t>
            </a:r>
            <a:r>
              <a:rPr lang="en-US" sz="1200" dirty="0" err="1" smtClean="0"/>
              <a:t>ialah</a:t>
            </a:r>
            <a:r>
              <a:rPr lang="en-US" sz="1200" dirty="0" smtClean="0"/>
              <a:t> :</a:t>
            </a:r>
          </a:p>
          <a:p>
            <a:r>
              <a:rPr lang="en-US" sz="1200" b="1" dirty="0" smtClean="0"/>
              <a:t>Flowchart </a:t>
            </a:r>
            <a:r>
              <a:rPr lang="en-US" sz="1200" b="1" dirty="0" err="1" smtClean="0"/>
              <a:t>dokumen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flowchart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(</a:t>
            </a:r>
            <a:r>
              <a:rPr lang="en-US" sz="1200" i="1" dirty="0" smtClean="0"/>
              <a:t>document flowchart</a:t>
            </a:r>
            <a:r>
              <a:rPr lang="en-US" sz="1200" dirty="0" smtClean="0"/>
              <a:t>)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disebut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 </a:t>
            </a:r>
            <a:r>
              <a:rPr lang="en-US" sz="1200" i="1" dirty="0" smtClean="0"/>
              <a:t>paperwork flowchart</a:t>
            </a:r>
            <a:r>
              <a:rPr lang="en-US" sz="1200" dirty="0" smtClean="0"/>
              <a:t>. Flowchart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berfungsi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menelusuri</a:t>
            </a:r>
            <a:r>
              <a:rPr lang="en-US" sz="1200" dirty="0" smtClean="0"/>
              <a:t> </a:t>
            </a:r>
            <a:r>
              <a:rPr lang="en-US" sz="1200" dirty="0" err="1" smtClean="0"/>
              <a:t>alur</a:t>
            </a:r>
            <a:r>
              <a:rPr lang="en-US" sz="1200" dirty="0" smtClean="0"/>
              <a:t> form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 smtClean="0"/>
              <a:t> yang lain, </a:t>
            </a:r>
            <a:r>
              <a:rPr lang="en-US" sz="1200" dirty="0" err="1" smtClean="0"/>
              <a:t>termasuk</a:t>
            </a:r>
            <a:r>
              <a:rPr lang="en-US" sz="1200" dirty="0" smtClean="0"/>
              <a:t> </a:t>
            </a:r>
            <a:r>
              <a:rPr lang="en-US" sz="1200" dirty="0" err="1" smtClean="0"/>
              <a:t>bagaimana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diproses</a:t>
            </a:r>
            <a:r>
              <a:rPr lang="en-US" sz="1200" dirty="0" smtClean="0"/>
              <a:t>, </a:t>
            </a:r>
            <a:r>
              <a:rPr lang="en-US" sz="1200" dirty="0" err="1" smtClean="0"/>
              <a:t>dicatat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disimpan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/>
              <a:t>Flowchart </a:t>
            </a:r>
            <a:r>
              <a:rPr lang="en-US" sz="1200" b="1" dirty="0"/>
              <a:t>program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		</a:t>
            </a:r>
            <a:r>
              <a:rPr lang="en-US" sz="1200" dirty="0" err="1" smtClean="0"/>
              <a:t>Selanjutnya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membahas</a:t>
            </a:r>
            <a:r>
              <a:rPr lang="en-US" sz="1200" dirty="0"/>
              <a:t> flowchart program. Flowchart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menggambarkan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rinci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proses program. Flowchart program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macam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lain: flowchart </a:t>
            </a:r>
            <a:r>
              <a:rPr lang="en-US" sz="1200" dirty="0" err="1"/>
              <a:t>logika</a:t>
            </a:r>
            <a:r>
              <a:rPr lang="en-US" sz="1200" dirty="0"/>
              <a:t> program (</a:t>
            </a:r>
            <a:r>
              <a:rPr lang="en-US" sz="1200" i="1" dirty="0"/>
              <a:t>program logic flowchart</a:t>
            </a:r>
            <a:r>
              <a:rPr lang="en-US" sz="1200" dirty="0"/>
              <a:t>) </a:t>
            </a:r>
            <a:r>
              <a:rPr lang="en-US" sz="1200" dirty="0" err="1"/>
              <a:t>dan</a:t>
            </a:r>
            <a:r>
              <a:rPr lang="en-US" sz="1200" dirty="0"/>
              <a:t> flowchart program </a:t>
            </a:r>
            <a:r>
              <a:rPr lang="en-US" sz="1200" dirty="0" err="1"/>
              <a:t>komputer</a:t>
            </a:r>
            <a:r>
              <a:rPr lang="en-US" sz="1200" dirty="0"/>
              <a:t> </a:t>
            </a:r>
            <a:r>
              <a:rPr lang="en-US" sz="1200" dirty="0" err="1"/>
              <a:t>terinci</a:t>
            </a:r>
            <a:r>
              <a:rPr lang="en-US" sz="1200" dirty="0"/>
              <a:t> (</a:t>
            </a:r>
            <a:r>
              <a:rPr lang="en-US" sz="1200" i="1" dirty="0"/>
              <a:t>detailed computer program flowchart</a:t>
            </a:r>
            <a:r>
              <a:rPr lang="en-US" sz="1200" dirty="0"/>
              <a:t>).</a:t>
            </a:r>
          </a:p>
          <a:p>
            <a:r>
              <a:rPr lang="en-US" sz="1200" b="1" dirty="0"/>
              <a:t>Flowchart proses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		Flowchart </a:t>
            </a:r>
            <a:r>
              <a:rPr lang="en-US" sz="1200" dirty="0"/>
              <a:t>proses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penggambaran</a:t>
            </a:r>
            <a:r>
              <a:rPr lang="en-US" sz="1200" dirty="0"/>
              <a:t> </a:t>
            </a:r>
            <a:r>
              <a:rPr lang="en-US" sz="1200" dirty="0" err="1"/>
              <a:t>rekayasa</a:t>
            </a:r>
            <a:r>
              <a:rPr lang="en-US" sz="1200" dirty="0"/>
              <a:t> industrial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merinci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langkah-langkah</a:t>
            </a:r>
            <a:r>
              <a:rPr lang="en-US" sz="1200" dirty="0"/>
              <a:t> </a:t>
            </a:r>
            <a:r>
              <a:rPr lang="en-US" sz="1200" dirty="0" err="1"/>
              <a:t>selanjutnya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</a:p>
          <a:p>
            <a:r>
              <a:rPr lang="en-US" sz="1200" b="1" dirty="0"/>
              <a:t>Flowchart </a:t>
            </a:r>
            <a:r>
              <a:rPr lang="en-US" sz="1200" b="1" dirty="0" err="1"/>
              <a:t>sistem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		Yang </a:t>
            </a:r>
            <a:r>
              <a:rPr lang="en-US" sz="1200" dirty="0" err="1"/>
              <a:t>keempat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flowchart </a:t>
            </a:r>
            <a:r>
              <a:rPr lang="en-US" sz="1200" dirty="0" err="1"/>
              <a:t>sistem</a:t>
            </a:r>
            <a:r>
              <a:rPr lang="en-US" sz="1200" dirty="0"/>
              <a:t>. Flowchart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flowchart yang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tahapan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proses </a:t>
            </a:r>
            <a:r>
              <a:rPr lang="en-US" sz="1200" dirty="0" err="1"/>
              <a:t>kerja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berlangsung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menyeluruh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flowchart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menguraikan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</a:p>
          <a:p>
            <a:r>
              <a:rPr lang="en-US" sz="1200" b="1" dirty="0"/>
              <a:t>Flowchart </a:t>
            </a:r>
            <a:r>
              <a:rPr lang="en-US" sz="1200" b="1" dirty="0" err="1"/>
              <a:t>skematik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		</a:t>
            </a:r>
            <a:r>
              <a:rPr lang="en-US" sz="1200" dirty="0" err="1" smtClean="0"/>
              <a:t>Terakhir</a:t>
            </a:r>
            <a:r>
              <a:rPr lang="en-US" sz="1200" dirty="0" smtClean="0"/>
              <a:t> </a:t>
            </a:r>
            <a:r>
              <a:rPr lang="en-US" sz="1200" dirty="0" err="1"/>
              <a:t>ada</a:t>
            </a:r>
            <a:r>
              <a:rPr lang="en-US" sz="1200" dirty="0"/>
              <a:t> flowchart </a:t>
            </a:r>
            <a:r>
              <a:rPr lang="en-US" sz="1200" dirty="0" err="1"/>
              <a:t>skematik</a:t>
            </a:r>
            <a:r>
              <a:rPr lang="en-US" sz="1200" dirty="0"/>
              <a:t>. Flowchart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, </a:t>
            </a:r>
            <a:r>
              <a:rPr lang="en-US" sz="1200" dirty="0" err="1"/>
              <a:t>hampir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flowchart </a:t>
            </a:r>
            <a:r>
              <a:rPr lang="en-US" sz="1200" dirty="0" err="1"/>
              <a:t>sistem</a:t>
            </a:r>
            <a:r>
              <a:rPr lang="en-US" sz="1200" dirty="0"/>
              <a:t>. </a:t>
            </a:r>
            <a:r>
              <a:rPr lang="en-US" sz="1200" dirty="0" err="1"/>
              <a:t>Namun</a:t>
            </a:r>
            <a:r>
              <a:rPr lang="en-US" sz="1200" dirty="0"/>
              <a:t>,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simbol-simbol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menggambarkan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simbol-simbol</a:t>
            </a:r>
            <a:r>
              <a:rPr lang="en-US" sz="1200" dirty="0"/>
              <a:t>, flowchart </a:t>
            </a:r>
            <a:r>
              <a:rPr lang="en-US" sz="1200" dirty="0" err="1"/>
              <a:t>skematik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gambar-gambar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peralatan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pembacaan</a:t>
            </a:r>
            <a:r>
              <a:rPr lang="en-US" sz="1200" dirty="0"/>
              <a:t> flowchart </a:t>
            </a:r>
            <a:r>
              <a:rPr lang="en-US" sz="1200" dirty="0" err="1"/>
              <a:t>untuk</a:t>
            </a:r>
            <a:r>
              <a:rPr lang="en-US" sz="1200" dirty="0"/>
              <a:t> orang </a:t>
            </a:r>
            <a:r>
              <a:rPr lang="en-US" sz="1200" dirty="0" err="1"/>
              <a:t>awam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781779" cy="1400530"/>
          </a:xfrm>
        </p:spPr>
        <p:txBody>
          <a:bodyPr/>
          <a:lstStyle/>
          <a:p>
            <a:r>
              <a:rPr lang="en-US" sz="2400" dirty="0" err="1" smtClean="0"/>
              <a:t>Simbol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Flowchart</a:t>
            </a:r>
            <a:endParaRPr lang="en-US" sz="2400" dirty="0"/>
          </a:p>
        </p:txBody>
      </p:sp>
      <p:pic>
        <p:nvPicPr>
          <p:cNvPr id="2050" name="Picture 2" descr="Flowchart Adalah: Fungsi, Jenis, Simbol, dan Contohn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52718"/>
            <a:ext cx="8917942" cy="59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471" y="452718"/>
            <a:ext cx="2749166" cy="1400530"/>
          </a:xfrm>
        </p:spPr>
        <p:txBody>
          <a:bodyPr/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Flowchart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lowchart Adalah: Fungsi, Jenis, Simbol, dan Contohn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37" y="452718"/>
            <a:ext cx="35718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yang </a:t>
            </a:r>
            <a:r>
              <a:rPr lang="en-US" sz="2400" dirty="0" err="1"/>
              <a:t>direncanakan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tersusun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kegiatan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7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Jenis</a:t>
            </a:r>
            <a:r>
              <a:rPr lang="en-US" b="1" dirty="0"/>
              <a:t> Proses </a:t>
            </a:r>
            <a:r>
              <a:rPr lang="en-US" b="1" dirty="0" err="1"/>
              <a:t>Algoritma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proses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•</a:t>
            </a:r>
            <a:r>
              <a:rPr lang="en-US" i="1" dirty="0"/>
              <a:t> </a:t>
            </a:r>
            <a:r>
              <a:rPr lang="en-US" b="1" i="1" dirty="0"/>
              <a:t>Sequence process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</a:t>
            </a:r>
            <a:r>
              <a:rPr lang="en-US" i="1" dirty="0"/>
              <a:t> </a:t>
            </a:r>
            <a:r>
              <a:rPr lang="en-US" b="1" i="1" dirty="0"/>
              <a:t>Selection process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terpenuhi.Contohnya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lulus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minimal 60.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•</a:t>
            </a:r>
            <a:r>
              <a:rPr lang="en-US" b="1" i="1" dirty="0"/>
              <a:t> Iteration process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60.</a:t>
            </a:r>
          </a:p>
        </p:txBody>
      </p:sp>
    </p:spTree>
    <p:extLst>
      <p:ext uri="{BB962C8B-B14F-4D97-AF65-F5344CB8AC3E}">
        <p14:creationId xmlns:p14="http://schemas.microsoft.com/office/powerpoint/2010/main" val="32556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“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”</a:t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Mulai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</a:t>
            </a:r>
            <a:r>
              <a:rPr lang="en-US" dirty="0" err="1" smtClean="0"/>
              <a:t>Nyalakan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</a:t>
            </a:r>
            <a:r>
              <a:rPr lang="en-US" dirty="0" err="1" smtClean="0"/>
              <a:t>Kosongkan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</a:t>
            </a:r>
            <a:r>
              <a:rPr lang="en-US" dirty="0" err="1" smtClean="0"/>
              <a:t>Ulangi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……….Input </a:t>
            </a:r>
            <a:r>
              <a:rPr lang="en-US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……….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Plus (+)</a:t>
            </a:r>
            <a:br>
              <a:rPr lang="en-US" dirty="0" smtClean="0"/>
            </a:br>
            <a:r>
              <a:rPr lang="en-US" dirty="0" smtClean="0"/>
              <a:t>……….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diinput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</a:t>
            </a:r>
            <a:r>
              <a:rPr lang="en-US" dirty="0" err="1" smtClean="0"/>
              <a:t>Tampilkan</a:t>
            </a:r>
            <a:r>
              <a:rPr lang="en-US" dirty="0" smtClean="0"/>
              <a:t> total </a:t>
            </a:r>
            <a:r>
              <a:rPr lang="en-US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</a:t>
            </a:r>
            <a:r>
              <a:rPr lang="en-US" dirty="0" err="1" smtClean="0"/>
              <a:t>Matikan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seudocode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Pseudocode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ringkasan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infomral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dibaca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/>
              <a:t>pseudocode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pseudocode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struktur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pseudocode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r>
              <a:rPr lang="en-US" dirty="0" err="1" smtClean="0"/>
              <a:t>Judul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Agar </a:t>
            </a:r>
            <a:r>
              <a:rPr lang="en-US" dirty="0"/>
              <a:t>pseudocode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Program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underscore.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pseudoce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Judul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keyword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Penuilsan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/>
              <a:t>sebelumnya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Deskripsi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deskripsi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mendeklrasikan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pecahan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Implementasi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Inti </a:t>
            </a:r>
            <a:r>
              <a:rPr lang="en-US" dirty="0" err="1"/>
              <a:t>dari</a:t>
            </a:r>
            <a:r>
              <a:rPr lang="en-US" dirty="0"/>
              <a:t> pseudocode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kondisional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runtutan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Pseudocode</a:t>
            </a:r>
          </a:p>
        </p:txBody>
      </p:sp>
      <p:pic>
        <p:nvPicPr>
          <p:cNvPr id="1026" name="Picture 2" descr="Struktur Penulisan Pseudoc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74" y="1853248"/>
            <a:ext cx="6092595" cy="26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Flowchart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bagan</a:t>
            </a:r>
            <a:r>
              <a:rPr lang="en-US" sz="2400" dirty="0"/>
              <a:t> </a:t>
            </a:r>
            <a:r>
              <a:rPr lang="en-US" sz="2400" dirty="0" err="1"/>
              <a:t>alur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diagram yang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proses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program.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digambarkan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8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flowchart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gambaran</a:t>
            </a:r>
            <a:r>
              <a:rPr lang="en-US" sz="2400" dirty="0"/>
              <a:t> </a:t>
            </a:r>
            <a:r>
              <a:rPr lang="en-US" sz="2400" dirty="0" err="1"/>
              <a:t>jalannya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proses </a:t>
            </a:r>
            <a:r>
              <a:rPr lang="en-US" sz="2400" dirty="0" err="1"/>
              <a:t>ke</a:t>
            </a:r>
            <a:r>
              <a:rPr lang="en-US" sz="2400" dirty="0"/>
              <a:t> proses </a:t>
            </a:r>
            <a:r>
              <a:rPr lang="en-US" sz="2400" dirty="0" err="1"/>
              <a:t>lainnya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, </a:t>
            </a:r>
            <a:r>
              <a:rPr lang="en-US" sz="2400" dirty="0" err="1"/>
              <a:t>alur</a:t>
            </a:r>
            <a:r>
              <a:rPr lang="en-US" sz="2400" dirty="0"/>
              <a:t> program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orang.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lain </a:t>
            </a:r>
            <a:r>
              <a:rPr lang="en-US" sz="2400" dirty="0" err="1"/>
              <a:t>dari</a:t>
            </a:r>
            <a:r>
              <a:rPr lang="en-US" sz="2400" dirty="0"/>
              <a:t> flowchart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menyederhanakan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agar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pemahaman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1014</TotalTime>
  <Words>126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Algoritma , Pseudocode  serta Flowchart</vt:lpstr>
      <vt:lpstr>Algoritma</vt:lpstr>
      <vt:lpstr>Jenis Algoritma</vt:lpstr>
      <vt:lpstr>Contoh Algoritma</vt:lpstr>
      <vt:lpstr>Pseudocode </vt:lpstr>
      <vt:lpstr>Struktur Pseudocode</vt:lpstr>
      <vt:lpstr>Contoh Pseudocode</vt:lpstr>
      <vt:lpstr>Flowchart</vt:lpstr>
      <vt:lpstr>Fungsi Flowchart</vt:lpstr>
      <vt:lpstr>Jenis Flowchart</vt:lpstr>
      <vt:lpstr>Simbol Flowchart</vt:lpstr>
      <vt:lpstr>Contoh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Day 1</dc:title>
  <dc:creator>PC</dc:creator>
  <cp:lastModifiedBy>PC</cp:lastModifiedBy>
  <cp:revision>6</cp:revision>
  <dcterms:created xsi:type="dcterms:W3CDTF">2022-07-25T10:47:49Z</dcterms:created>
  <dcterms:modified xsi:type="dcterms:W3CDTF">2022-07-26T14:40:32Z</dcterms:modified>
</cp:coreProperties>
</file>