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5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1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CBD-9485-4F21-ABC0-39E0546F542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2A9C-D030-4E9C-9717-2EB05225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1772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18294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Improved Protocol for Precipitation Measurement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8861" y="54864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Karl Roush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3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Roush</dc:creator>
  <cp:lastModifiedBy>Karl Roush</cp:lastModifiedBy>
  <cp:revision>3</cp:revision>
  <dcterms:created xsi:type="dcterms:W3CDTF">2016-03-22T21:52:15Z</dcterms:created>
  <dcterms:modified xsi:type="dcterms:W3CDTF">2016-03-23T01:12:17Z</dcterms:modified>
</cp:coreProperties>
</file>