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1934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8A5C00-DB2C-072E-484D-2F2541EB4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54B0D9-BC49-5F63-B300-80175F70B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721670-861A-DD70-0FC2-13A9DAE7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D3F4-D2FF-43FC-9EAB-1FA2CB9CA294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EF9444-6027-6BD2-F46C-85868126B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0A9504-E29C-F9C1-1444-63BB0A8A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848C-28BD-4BB9-AF61-E17C979CE1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78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AA21F4-24E1-5BE6-54C0-B11CFE4D9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47DEC3-6AB7-CD67-F77F-D55E4857F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D31681-744F-C575-0898-A259A1A10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D3F4-D2FF-43FC-9EAB-1FA2CB9CA294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9E2331-B5FD-0DBD-76FB-CB210FC0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884BEE-F0B9-3E08-F8CB-C82EA338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848C-28BD-4BB9-AF61-E17C979CE1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60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967E41B-311B-06DC-4E48-05D775CBE9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F2C59D-9396-7FA9-5285-A5A41154F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8905C1-3522-1A42-7A40-0CC2C7D4A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D3F4-D2FF-43FC-9EAB-1FA2CB9CA294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6BC39E-8B85-D4C2-663C-E27A5FD72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8A8768-47BF-8E0A-4BE5-0DC6CB26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848C-28BD-4BB9-AF61-E17C979CE1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70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32E09-B1B9-C36D-3325-E445CD40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95605A-37D1-FDED-5453-3630B43C8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50F738-CC6C-C0B2-1CC3-1BA72B5A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D3F4-D2FF-43FC-9EAB-1FA2CB9CA294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1E3FE4-14EF-895D-A316-6AF293893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E08BD1-57A9-89C8-C58D-C5DCB7E94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848C-28BD-4BB9-AF61-E17C979CE1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72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1660F-982C-6B52-DB01-4F6353A53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09F22F-A360-3E39-5EE4-3B39FE4E7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EF198C-AC6F-0C47-41BE-D71A07879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D3F4-D2FF-43FC-9EAB-1FA2CB9CA294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70FDB5-7862-DE4F-AB2A-87952D47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D7619F-0F23-DCAF-A062-D26FCE617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848C-28BD-4BB9-AF61-E17C979CE1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97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82463-0E61-2BF3-E499-3465C1919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C1D278-A2E6-22E2-79E6-E1930AA5C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A3D7B1-1BFB-40A5-1715-7DE144C9A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F01061-285D-13FD-CFD1-89383458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D3F4-D2FF-43FC-9EAB-1FA2CB9CA294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6080E3-3F86-365A-5C84-14F133AC9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5A2230-DA9F-D09B-4940-F91969E4D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848C-28BD-4BB9-AF61-E17C979CE1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61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19DC69-FBFE-7600-2CA5-56740224D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E86C7C-BF96-8A08-9C34-8F3C7F93E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FD742A-30A9-266C-C496-C5B7AD243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AF5D9AE-83D9-D4A8-72EC-E86CE06F8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BA1FFC-7079-B53F-C441-DF8C78E1E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C8C45E7-A5DC-0783-858E-94D2D3F8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D3F4-D2FF-43FC-9EAB-1FA2CB9CA294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3475753-BE07-261B-9DE3-503FD243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3A1E8BA-31A2-1DB1-1BFD-D560131C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848C-28BD-4BB9-AF61-E17C979CE1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47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F6A84-CD1F-C56A-8746-B337DDDAB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098B979-333D-4246-1290-25FCB965F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D3F4-D2FF-43FC-9EAB-1FA2CB9CA294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17461EC-79C2-D882-57D8-11B0FFAF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518336A-8663-B6FA-CC2F-FBC753A23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848C-28BD-4BB9-AF61-E17C979CE1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60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EC8634C-2417-F723-FF3C-30B1ECCE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D3F4-D2FF-43FC-9EAB-1FA2CB9CA294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46D4B39-1764-C465-35CA-9B905953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9D6648C-0BF2-0751-6978-7EE491F0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848C-28BD-4BB9-AF61-E17C979CE1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89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8B57A-E8D2-6ED0-26EE-874FDD428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5D2CC6-CE04-8E50-B924-F3BB45592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1F1474-2533-294B-2F14-F77FCD5DE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8D7E72-D387-6829-27AB-207F435C5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D3F4-D2FF-43FC-9EAB-1FA2CB9CA294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434831-D653-D580-186C-F08D3BB5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1FB9DC-E7DE-76B9-F27E-01175225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848C-28BD-4BB9-AF61-E17C979CE1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3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A82F9-D957-C1B7-CB96-F89D736DF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C5DB496-DA59-D573-5251-3D70AF094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9CD8C4-B5C0-7BB5-216A-EA5B5536D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2FEDB1-E0E3-F474-C0F5-DD2BF406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D3F4-D2FF-43FC-9EAB-1FA2CB9CA294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A1ED9D-37C7-2C40-52E8-8968EE6FC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6A9281-9B44-AAA9-1F56-ADC57D6B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848C-28BD-4BB9-AF61-E17C979CE1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4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19312A-5BEC-7196-259E-129C1E8A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BD18F3-7001-DF37-4649-976022606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EABE56-E9DD-7779-0C73-A3D2CFBFD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1D3F4-D2FF-43FC-9EAB-1FA2CB9CA294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1CFD8B-72D1-C4C5-A48C-3F9BBB3FE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853DA1-AD2E-BE17-0B05-EAFE7BA73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4848C-28BD-4BB9-AF61-E17C979CE1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96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55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0F96D-C60F-7C08-7FD3-A780CD6E1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3AE0818-7281-9384-99E2-B051D79F13AF}"/>
              </a:ext>
            </a:extLst>
          </p:cNvPr>
          <p:cNvSpPr/>
          <p:nvPr/>
        </p:nvSpPr>
        <p:spPr>
          <a:xfrm>
            <a:off x="-3318473" y="1679594"/>
            <a:ext cx="20478713" cy="3337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0F85810-10C2-4C05-1EA0-2C9A20330D97}"/>
              </a:ext>
            </a:extLst>
          </p:cNvPr>
          <p:cNvSpPr/>
          <p:nvPr/>
        </p:nvSpPr>
        <p:spPr>
          <a:xfrm>
            <a:off x="-2956075" y="2042808"/>
            <a:ext cx="8594390" cy="2607013"/>
          </a:xfrm>
          <a:prstGeom prst="roundRect">
            <a:avLst>
              <a:gd name="adj" fmla="val 1549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EBBDB-BE29-35BF-5145-16001649D89C}"/>
              </a:ext>
            </a:extLst>
          </p:cNvPr>
          <p:cNvSpPr txBox="1"/>
          <p:nvPr/>
        </p:nvSpPr>
        <p:spPr>
          <a:xfrm>
            <a:off x="-1706069" y="2252516"/>
            <a:ext cx="60943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JetBrains Mono" panose="02000009000000000000" pitchFamily="49" charset="0"/>
              </a:rPr>
              <a:t>base_test</a:t>
            </a:r>
            <a:r>
              <a:rPr lang="en-US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extends</a:t>
            </a:r>
            <a:r>
              <a:rPr lang="en-US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JetBrains Mono" panose="02000009000000000000" pitchFamily="49" charset="0"/>
              </a:rPr>
              <a:t>uvm_test</a:t>
            </a:r>
            <a:r>
              <a:rPr lang="en-US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4B73760-E3C5-6D12-75D5-6EC916587003}"/>
              </a:ext>
            </a:extLst>
          </p:cNvPr>
          <p:cNvSpPr/>
          <p:nvPr/>
        </p:nvSpPr>
        <p:spPr>
          <a:xfrm>
            <a:off x="-2543659" y="2800777"/>
            <a:ext cx="7802596" cy="403127"/>
          </a:xfrm>
          <a:prstGeom prst="roundRect">
            <a:avLst>
              <a:gd name="adj" fmla="val 154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sz="1500" b="0" dirty="0" err="1">
                <a:solidFill>
                  <a:srgbClr val="267F99"/>
                </a:solidFill>
                <a:effectLst/>
                <a:latin typeface="JetBrains Mono" panose="02000009000000000000" pitchFamily="49" charset="0"/>
              </a:rPr>
              <a:t>uvm_component_registry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#(</a:t>
            </a:r>
            <a:r>
              <a:rPr lang="en-US" sz="15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base_test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5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5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base_test</a:t>
            </a:r>
            <a:r>
              <a:rPr lang="en-US" sz="15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 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type_id</a:t>
            </a:r>
            <a:endParaRPr lang="en-US" sz="15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D210FD3-8E42-2F20-924F-70C2DB556D3A}"/>
              </a:ext>
            </a:extLst>
          </p:cNvPr>
          <p:cNvSpPr/>
          <p:nvPr/>
        </p:nvSpPr>
        <p:spPr>
          <a:xfrm>
            <a:off x="-2543661" y="3389996"/>
            <a:ext cx="7802595" cy="403127"/>
          </a:xfrm>
          <a:prstGeom prst="roundRect">
            <a:avLst>
              <a:gd name="adj" fmla="val 1549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type_id</a:t>
            </a:r>
            <a:r>
              <a:rPr lang="en-US" sz="1500" dirty="0">
                <a:solidFill>
                  <a:srgbClr val="000000"/>
                </a:solidFill>
                <a:latin typeface="JetBrains Mono" panose="02000009000000000000" pitchFamily="49" charset="0"/>
              </a:rPr>
              <a:t> 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get_type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()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E4133221-8FB2-5594-4A30-BED5F8F6C44D}"/>
              </a:ext>
            </a:extLst>
          </p:cNvPr>
          <p:cNvSpPr/>
          <p:nvPr/>
        </p:nvSpPr>
        <p:spPr>
          <a:xfrm>
            <a:off x="1479738" y="3979215"/>
            <a:ext cx="3779196" cy="403127"/>
          </a:xfrm>
          <a:prstGeom prst="roundRect">
            <a:avLst>
              <a:gd name="adj" fmla="val 1549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string 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get_type_name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()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456F0FB2-F93E-DA48-2DEA-E9476E7E934E}"/>
              </a:ext>
            </a:extLst>
          </p:cNvPr>
          <p:cNvSpPr/>
          <p:nvPr/>
        </p:nvSpPr>
        <p:spPr>
          <a:xfrm>
            <a:off x="-2543659" y="3979215"/>
            <a:ext cx="3779196" cy="403127"/>
          </a:xfrm>
          <a:prstGeom prst="roundRect">
            <a:avLst>
              <a:gd name="adj" fmla="val 1549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string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type_name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= </a:t>
            </a:r>
            <a:r>
              <a:rPr lang="en-US" sz="15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5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base_test</a:t>
            </a:r>
            <a:r>
              <a:rPr lang="en-US" sz="15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endParaRPr lang="en-US" sz="15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C2264B4C-C34D-F660-774E-10A02AD63EF7}"/>
              </a:ext>
            </a:extLst>
          </p:cNvPr>
          <p:cNvSpPr/>
          <p:nvPr/>
        </p:nvSpPr>
        <p:spPr>
          <a:xfrm>
            <a:off x="8202918" y="2042808"/>
            <a:ext cx="8594390" cy="2607013"/>
          </a:xfrm>
          <a:prstGeom prst="roundRect">
            <a:avLst>
              <a:gd name="adj" fmla="val 1549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404D68B4-CCD3-57E8-5FC1-6F86605255A8}"/>
              </a:ext>
            </a:extLst>
          </p:cNvPr>
          <p:cNvSpPr/>
          <p:nvPr/>
        </p:nvSpPr>
        <p:spPr>
          <a:xfrm>
            <a:off x="8598815" y="2800776"/>
            <a:ext cx="7802595" cy="403127"/>
          </a:xfrm>
          <a:prstGeom prst="roundRect">
            <a:avLst>
              <a:gd name="adj" fmla="val 154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base_test</a:t>
            </a:r>
            <a:r>
              <a:rPr lang="en-US" sz="15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create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()</a:t>
            </a: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9926CB97-B43E-4FCF-5715-9FCE7FBAD255}"/>
              </a:ext>
            </a:extLst>
          </p:cNvPr>
          <p:cNvCxnSpPr>
            <a:cxnSpLocks/>
            <a:stCxn id="13" idx="3"/>
            <a:endCxn id="31" idx="1"/>
          </p:cNvCxnSpPr>
          <p:nvPr/>
        </p:nvCxnSpPr>
        <p:spPr>
          <a:xfrm flipV="1">
            <a:off x="5258937" y="3002340"/>
            <a:ext cx="3339878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9DC756A-FF7E-7F1F-25C3-AB3DFFE70421}"/>
              </a:ext>
            </a:extLst>
          </p:cNvPr>
          <p:cNvSpPr txBox="1"/>
          <p:nvPr/>
        </p:nvSpPr>
        <p:spPr>
          <a:xfrm>
            <a:off x="5440057" y="2639193"/>
            <a:ext cx="298601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00" b="0" dirty="0" err="1">
                <a:solidFill>
                  <a:srgbClr val="267F99"/>
                </a:solidFill>
                <a:effectLst/>
                <a:latin typeface="JetBrains Mono" panose="02000009000000000000" pitchFamily="49" charset="0"/>
              </a:rPr>
              <a:t>type_id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::</a:t>
            </a:r>
            <a:r>
              <a:rPr lang="en-US" sz="1500" b="0" dirty="0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create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97785E-72E8-62B9-F6B5-571B37BA5512}"/>
              </a:ext>
            </a:extLst>
          </p:cNvPr>
          <p:cNvSpPr txBox="1"/>
          <p:nvPr/>
        </p:nvSpPr>
        <p:spPr>
          <a:xfrm>
            <a:off x="9055201" y="2252516"/>
            <a:ext cx="7112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JetBrains Mono" panose="02000009000000000000" pitchFamily="49" charset="0"/>
              </a:rPr>
              <a:t>uvm_component_registry</a:t>
            </a:r>
            <a:r>
              <a:rPr lang="en-US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#(</a:t>
            </a:r>
            <a:r>
              <a:rPr lang="en-US" sz="16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base_test</a:t>
            </a:r>
            <a:r>
              <a:rPr lang="en-US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base_test</a:t>
            </a:r>
            <a:r>
              <a:rPr lang="en-US" sz="16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0400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E5B0C-D3FE-75A3-6052-233BB4E46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0C988CE-4CA1-331D-8AA6-1ED45EB68A46}"/>
              </a:ext>
            </a:extLst>
          </p:cNvPr>
          <p:cNvSpPr/>
          <p:nvPr/>
        </p:nvSpPr>
        <p:spPr>
          <a:xfrm>
            <a:off x="-3318473" y="526774"/>
            <a:ext cx="20478713" cy="53079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A32ABDA2-692B-61F7-3EE3-E2FF317E7E4A}"/>
              </a:ext>
            </a:extLst>
          </p:cNvPr>
          <p:cNvSpPr/>
          <p:nvPr/>
        </p:nvSpPr>
        <p:spPr>
          <a:xfrm>
            <a:off x="8202918" y="2042808"/>
            <a:ext cx="8594390" cy="2607013"/>
          </a:xfrm>
          <a:prstGeom prst="roundRect">
            <a:avLst>
              <a:gd name="adj" fmla="val 1549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D6B5C1-DC95-8012-515A-463EC9E32614}"/>
              </a:ext>
            </a:extLst>
          </p:cNvPr>
          <p:cNvSpPr txBox="1"/>
          <p:nvPr/>
        </p:nvSpPr>
        <p:spPr>
          <a:xfrm>
            <a:off x="9131098" y="2252516"/>
            <a:ext cx="7112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JetBrains Mono" panose="02000009000000000000" pitchFamily="49" charset="0"/>
              </a:rPr>
              <a:t>uvm_component_registry</a:t>
            </a:r>
            <a:r>
              <a:rPr lang="en-US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#(</a:t>
            </a:r>
            <a:r>
              <a:rPr lang="en-US" sz="16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Tname</a:t>
            </a:r>
            <a:r>
              <a:rPr lang="en-US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D8347061-FCF3-1CD7-C563-9A4AC7435D97}"/>
              </a:ext>
            </a:extLst>
          </p:cNvPr>
          <p:cNvSpPr/>
          <p:nvPr/>
        </p:nvSpPr>
        <p:spPr>
          <a:xfrm>
            <a:off x="8598815" y="2800776"/>
            <a:ext cx="7802595" cy="403127"/>
          </a:xfrm>
          <a:prstGeom prst="roundRect">
            <a:avLst>
              <a:gd name="adj" fmla="val 1549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0" dirty="0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create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()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1FCC9B1-C815-D46A-0F91-1DA1EE034BA6}"/>
              </a:ext>
            </a:extLst>
          </p:cNvPr>
          <p:cNvSpPr/>
          <p:nvPr/>
        </p:nvSpPr>
        <p:spPr>
          <a:xfrm>
            <a:off x="8598815" y="3389995"/>
            <a:ext cx="7802595" cy="403127"/>
          </a:xfrm>
          <a:prstGeom prst="roundRect">
            <a:avLst>
              <a:gd name="adj" fmla="val 154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0" dirty="0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get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()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97DA43-D298-64DD-5281-CA674CCF9133}"/>
              </a:ext>
            </a:extLst>
          </p:cNvPr>
          <p:cNvSpPr/>
          <p:nvPr/>
        </p:nvSpPr>
        <p:spPr>
          <a:xfrm>
            <a:off x="8598815" y="3979215"/>
            <a:ext cx="7802595" cy="403127"/>
          </a:xfrm>
          <a:prstGeom prst="roundRect">
            <a:avLst>
              <a:gd name="adj" fmla="val 154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0" dirty="0" err="1">
                <a:solidFill>
                  <a:srgbClr val="267F99"/>
                </a:solidFill>
                <a:effectLst/>
                <a:latin typeface="JetBrains Mono" panose="02000009000000000000" pitchFamily="49" charset="0"/>
              </a:rPr>
              <a:t>uvm_component_registry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#(</a:t>
            </a:r>
            <a:r>
              <a:rPr lang="en-US" sz="15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T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Tname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 me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0506DEFA-5AB2-B5BA-EA6E-198FB936AC25}"/>
              </a:ext>
            </a:extLst>
          </p:cNvPr>
          <p:cNvSpPr/>
          <p:nvPr/>
        </p:nvSpPr>
        <p:spPr>
          <a:xfrm>
            <a:off x="-2346932" y="1143001"/>
            <a:ext cx="7961433" cy="4433934"/>
          </a:xfrm>
          <a:prstGeom prst="roundRect">
            <a:avLst>
              <a:gd name="adj" fmla="val 15498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2B58B15D-F612-7155-FD89-97467FE163F0}"/>
              </a:ext>
            </a:extLst>
          </p:cNvPr>
          <p:cNvSpPr/>
          <p:nvPr/>
        </p:nvSpPr>
        <p:spPr>
          <a:xfrm>
            <a:off x="-1906246" y="1798983"/>
            <a:ext cx="7070009" cy="3389243"/>
          </a:xfrm>
          <a:prstGeom prst="roundRect">
            <a:avLst>
              <a:gd name="adj" fmla="val 1549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B5EA70A7-5379-279E-5F18-A1DE1DB75336}"/>
              </a:ext>
            </a:extLst>
          </p:cNvPr>
          <p:cNvSpPr/>
          <p:nvPr/>
        </p:nvSpPr>
        <p:spPr>
          <a:xfrm>
            <a:off x="1863118" y="2493583"/>
            <a:ext cx="2940597" cy="980221"/>
          </a:xfrm>
          <a:prstGeom prst="roundRect">
            <a:avLst>
              <a:gd name="adj" fmla="val 154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component_a</a:t>
            </a:r>
            <a:endParaRPr lang="ru-RU" dirty="0">
              <a:solidFill>
                <a:schemeClr val="tx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980E3BD4-A775-3E64-6C25-BB56FCF688CB}"/>
              </a:ext>
            </a:extLst>
          </p:cNvPr>
          <p:cNvSpPr/>
          <p:nvPr/>
        </p:nvSpPr>
        <p:spPr>
          <a:xfrm>
            <a:off x="1863118" y="3695388"/>
            <a:ext cx="2940597" cy="980220"/>
          </a:xfrm>
          <a:prstGeom prst="roundRect">
            <a:avLst>
              <a:gd name="adj" fmla="val 154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component_b</a:t>
            </a:r>
            <a:endParaRPr lang="ru-RU" dirty="0">
              <a:solidFill>
                <a:schemeClr val="tx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222F6B1E-AD1B-936B-41B7-2F4E94546118}"/>
              </a:ext>
            </a:extLst>
          </p:cNvPr>
          <p:cNvSpPr/>
          <p:nvPr/>
        </p:nvSpPr>
        <p:spPr>
          <a:xfrm>
            <a:off x="-1515658" y="2493583"/>
            <a:ext cx="2940597" cy="2182025"/>
          </a:xfrm>
          <a:prstGeom prst="roundRect">
            <a:avLst>
              <a:gd name="adj" fmla="val 1549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component_c</a:t>
            </a:r>
            <a:endParaRPr lang="ru-RU" dirty="0">
              <a:solidFill>
                <a:schemeClr val="tx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15E52A37-A4F3-024E-68D9-ABB2350D0EC2}"/>
              </a:ext>
            </a:extLst>
          </p:cNvPr>
          <p:cNvCxnSpPr>
            <a:cxnSpLocks/>
          </p:cNvCxnSpPr>
          <p:nvPr/>
        </p:nvCxnSpPr>
        <p:spPr>
          <a:xfrm>
            <a:off x="5638315" y="3591559"/>
            <a:ext cx="29605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олилиния: фигура 36">
            <a:extLst>
              <a:ext uri="{FF2B5EF4-FFF2-40B4-BE49-F238E27FC236}">
                <a16:creationId xmlns:a16="http://schemas.microsoft.com/office/drawing/2014/main" id="{592C605F-B59F-53E6-646F-CD80E7917B13}"/>
              </a:ext>
            </a:extLst>
          </p:cNvPr>
          <p:cNvSpPr/>
          <p:nvPr/>
        </p:nvSpPr>
        <p:spPr>
          <a:xfrm>
            <a:off x="4803715" y="2860283"/>
            <a:ext cx="3797741" cy="638821"/>
          </a:xfrm>
          <a:custGeom>
            <a:avLst/>
            <a:gdLst>
              <a:gd name="connsiteX0" fmla="*/ 0 w 3956304"/>
              <a:gd name="connsiteY0" fmla="*/ 120661 h 638821"/>
              <a:gd name="connsiteX1" fmla="*/ 1213104 w 3956304"/>
              <a:gd name="connsiteY1" fmla="*/ 23125 h 638821"/>
              <a:gd name="connsiteX2" fmla="*/ 2810256 w 3956304"/>
              <a:gd name="connsiteY2" fmla="*/ 504709 h 638821"/>
              <a:gd name="connsiteX3" fmla="*/ 3956304 w 3956304"/>
              <a:gd name="connsiteY3" fmla="*/ 638821 h 638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6304" h="638821">
                <a:moveTo>
                  <a:pt x="0" y="120661"/>
                </a:moveTo>
                <a:cubicBezTo>
                  <a:pt x="372364" y="39889"/>
                  <a:pt x="744728" y="-40883"/>
                  <a:pt x="1213104" y="23125"/>
                </a:cubicBezTo>
                <a:cubicBezTo>
                  <a:pt x="1681480" y="87133"/>
                  <a:pt x="2353056" y="402093"/>
                  <a:pt x="2810256" y="504709"/>
                </a:cubicBezTo>
                <a:cubicBezTo>
                  <a:pt x="3267456" y="607325"/>
                  <a:pt x="3611880" y="623073"/>
                  <a:pt x="3956304" y="638821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Полилиния: фигура 38">
            <a:extLst>
              <a:ext uri="{FF2B5EF4-FFF2-40B4-BE49-F238E27FC236}">
                <a16:creationId xmlns:a16="http://schemas.microsoft.com/office/drawing/2014/main" id="{A1AF954D-3C06-F829-7C80-9F676B390555}"/>
              </a:ext>
            </a:extLst>
          </p:cNvPr>
          <p:cNvSpPr/>
          <p:nvPr/>
        </p:nvSpPr>
        <p:spPr>
          <a:xfrm flipV="1">
            <a:off x="4803715" y="3683429"/>
            <a:ext cx="3797741" cy="638821"/>
          </a:xfrm>
          <a:custGeom>
            <a:avLst/>
            <a:gdLst>
              <a:gd name="connsiteX0" fmla="*/ 0 w 3956304"/>
              <a:gd name="connsiteY0" fmla="*/ 120661 h 638821"/>
              <a:gd name="connsiteX1" fmla="*/ 1213104 w 3956304"/>
              <a:gd name="connsiteY1" fmla="*/ 23125 h 638821"/>
              <a:gd name="connsiteX2" fmla="*/ 2810256 w 3956304"/>
              <a:gd name="connsiteY2" fmla="*/ 504709 h 638821"/>
              <a:gd name="connsiteX3" fmla="*/ 3956304 w 3956304"/>
              <a:gd name="connsiteY3" fmla="*/ 638821 h 638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6304" h="638821">
                <a:moveTo>
                  <a:pt x="0" y="120661"/>
                </a:moveTo>
                <a:cubicBezTo>
                  <a:pt x="372364" y="39889"/>
                  <a:pt x="744728" y="-40883"/>
                  <a:pt x="1213104" y="23125"/>
                </a:cubicBezTo>
                <a:cubicBezTo>
                  <a:pt x="1681480" y="87133"/>
                  <a:pt x="2353056" y="402093"/>
                  <a:pt x="2810256" y="504709"/>
                </a:cubicBezTo>
                <a:cubicBezTo>
                  <a:pt x="3267456" y="607325"/>
                  <a:pt x="3611880" y="623073"/>
                  <a:pt x="3956304" y="638821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FC54B81F-21A2-9D35-BC8B-BB1107616EFD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12500113" y="3793122"/>
            <a:ext cx="0" cy="1860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6DA807-0E6B-4109-8141-14C487CE2759}"/>
              </a:ext>
            </a:extLst>
          </p:cNvPr>
          <p:cNvSpPr/>
          <p:nvPr/>
        </p:nvSpPr>
        <p:spPr>
          <a:xfrm>
            <a:off x="6499860" y="2990192"/>
            <a:ext cx="632460" cy="365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F9D4B5-991D-42AE-A02A-7753C5715540}"/>
              </a:ext>
            </a:extLst>
          </p:cNvPr>
          <p:cNvSpPr txBox="1"/>
          <p:nvPr/>
        </p:nvSpPr>
        <p:spPr>
          <a:xfrm>
            <a:off x="5326142" y="2990192"/>
            <a:ext cx="298601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00" b="0" dirty="0" err="1">
                <a:solidFill>
                  <a:srgbClr val="267F99"/>
                </a:solidFill>
                <a:effectLst/>
                <a:latin typeface="JetBrains Mono" panose="02000009000000000000" pitchFamily="49" charset="0"/>
              </a:rPr>
              <a:t>type_id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::</a:t>
            </a:r>
            <a:r>
              <a:rPr lang="en-US" sz="1500" b="0" dirty="0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get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()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6D89979-4954-4AF7-B757-B8B4B09E4FC2}"/>
              </a:ext>
            </a:extLst>
          </p:cNvPr>
          <p:cNvSpPr/>
          <p:nvPr/>
        </p:nvSpPr>
        <p:spPr>
          <a:xfrm>
            <a:off x="6005089" y="3429000"/>
            <a:ext cx="1640800" cy="365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154BEC-FA1B-459E-9BF3-73007AFE2725}"/>
              </a:ext>
            </a:extLst>
          </p:cNvPr>
          <p:cNvSpPr txBox="1"/>
          <p:nvPr/>
        </p:nvSpPr>
        <p:spPr>
          <a:xfrm>
            <a:off x="5326142" y="3429000"/>
            <a:ext cx="298601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00" b="0" dirty="0" err="1">
                <a:solidFill>
                  <a:srgbClr val="267F99"/>
                </a:solidFill>
                <a:effectLst/>
                <a:latin typeface="JetBrains Mono" panose="02000009000000000000" pitchFamily="49" charset="0"/>
              </a:rPr>
              <a:t>type_id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::</a:t>
            </a:r>
            <a:r>
              <a:rPr lang="en-US" sz="1500" b="0" dirty="0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get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()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BEA68E6-F97D-4DB0-8EC3-FC63AA21BF0F}"/>
              </a:ext>
            </a:extLst>
          </p:cNvPr>
          <p:cNvSpPr/>
          <p:nvPr/>
        </p:nvSpPr>
        <p:spPr>
          <a:xfrm>
            <a:off x="6376988" y="3867090"/>
            <a:ext cx="700087" cy="3656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793426-AD3C-4E0A-95FE-84636645B420}"/>
              </a:ext>
            </a:extLst>
          </p:cNvPr>
          <p:cNvSpPr txBox="1"/>
          <p:nvPr/>
        </p:nvSpPr>
        <p:spPr>
          <a:xfrm>
            <a:off x="5334285" y="3867090"/>
            <a:ext cx="298601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00" b="0" dirty="0" err="1">
                <a:solidFill>
                  <a:srgbClr val="267F99"/>
                </a:solidFill>
                <a:effectLst/>
                <a:latin typeface="JetBrains Mono" panose="02000009000000000000" pitchFamily="49" charset="0"/>
              </a:rPr>
              <a:t>type_id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::</a:t>
            </a:r>
            <a:r>
              <a:rPr lang="en-US" sz="1500" b="0" dirty="0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get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0AD9CC-40DF-4629-9057-C5D2A73832BD}"/>
              </a:ext>
            </a:extLst>
          </p:cNvPr>
          <p:cNvSpPr txBox="1"/>
          <p:nvPr/>
        </p:nvSpPr>
        <p:spPr>
          <a:xfrm>
            <a:off x="509279" y="685138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UVM </a:t>
            </a:r>
            <a:r>
              <a:rPr lang="ru-RU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окружение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E3F02-303B-44C6-ABDC-5FEE8BF57076}"/>
              </a:ext>
            </a:extLst>
          </p:cNvPr>
          <p:cNvSpPr txBox="1"/>
          <p:nvPr/>
        </p:nvSpPr>
        <p:spPr>
          <a:xfrm>
            <a:off x="-269783" y="1958771"/>
            <a:ext cx="3743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component_</a:t>
            </a:r>
            <a:r>
              <a:rPr lang="en-U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</a:t>
            </a:r>
            <a:endParaRPr lang="ru-RU" dirty="0">
              <a:solidFill>
                <a:schemeClr val="tx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DD9D51-FF85-EF64-1200-6872E32D0D72}"/>
              </a:ext>
            </a:extLst>
          </p:cNvPr>
          <p:cNvSpPr txBox="1"/>
          <p:nvPr/>
        </p:nvSpPr>
        <p:spPr>
          <a:xfrm>
            <a:off x="-269784" y="1272041"/>
            <a:ext cx="3743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component_e</a:t>
            </a:r>
            <a:endParaRPr lang="ru-RU" dirty="0">
              <a:solidFill>
                <a:schemeClr val="tx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92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E635B-C5DF-93A5-B5A8-1D253E385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1E105C3-C3E8-C5C1-B5B9-0BAA45313C12}"/>
              </a:ext>
            </a:extLst>
          </p:cNvPr>
          <p:cNvSpPr/>
          <p:nvPr/>
        </p:nvSpPr>
        <p:spPr>
          <a:xfrm>
            <a:off x="-3318473" y="1679594"/>
            <a:ext cx="20478713" cy="3337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59A069E0-2A43-CC49-E0EB-D4F437C107D9}"/>
              </a:ext>
            </a:extLst>
          </p:cNvPr>
          <p:cNvSpPr/>
          <p:nvPr/>
        </p:nvSpPr>
        <p:spPr>
          <a:xfrm>
            <a:off x="-2956075" y="2042808"/>
            <a:ext cx="8594390" cy="2607013"/>
          </a:xfrm>
          <a:prstGeom prst="roundRect">
            <a:avLst>
              <a:gd name="adj" fmla="val 1549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F79CDC-8FA3-3B93-73B8-65E4E595360E}"/>
              </a:ext>
            </a:extLst>
          </p:cNvPr>
          <p:cNvSpPr txBox="1"/>
          <p:nvPr/>
        </p:nvSpPr>
        <p:spPr>
          <a:xfrm>
            <a:off x="-1706069" y="2252516"/>
            <a:ext cx="60943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JetBrains Mono" panose="02000009000000000000" pitchFamily="49" charset="0"/>
              </a:rPr>
              <a:t>base_test</a:t>
            </a:r>
            <a:r>
              <a:rPr lang="en-US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extends</a:t>
            </a:r>
            <a:r>
              <a:rPr lang="en-US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JetBrains Mono" panose="02000009000000000000" pitchFamily="49" charset="0"/>
              </a:rPr>
              <a:t>uvm_test</a:t>
            </a:r>
            <a:r>
              <a:rPr lang="en-US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C0F65BAE-E867-25B0-7DB5-9DA0F555B3CD}"/>
              </a:ext>
            </a:extLst>
          </p:cNvPr>
          <p:cNvSpPr/>
          <p:nvPr/>
        </p:nvSpPr>
        <p:spPr>
          <a:xfrm>
            <a:off x="-2543659" y="2800777"/>
            <a:ext cx="7802596" cy="403127"/>
          </a:xfrm>
          <a:prstGeom prst="roundRect">
            <a:avLst>
              <a:gd name="adj" fmla="val 154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sz="1500" b="0" dirty="0" err="1">
                <a:solidFill>
                  <a:srgbClr val="267F99"/>
                </a:solidFill>
                <a:effectLst/>
                <a:latin typeface="JetBrains Mono" panose="02000009000000000000" pitchFamily="49" charset="0"/>
              </a:rPr>
              <a:t>uvm_component_registry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#(</a:t>
            </a:r>
            <a:r>
              <a:rPr lang="en-US" sz="15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base_test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5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5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base_test</a:t>
            </a:r>
            <a:r>
              <a:rPr lang="en-US" sz="15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 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type_id</a:t>
            </a:r>
            <a:endParaRPr lang="en-US" sz="15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9E7C3499-191B-ADB6-AD2B-F65DC09656B4}"/>
              </a:ext>
            </a:extLst>
          </p:cNvPr>
          <p:cNvSpPr/>
          <p:nvPr/>
        </p:nvSpPr>
        <p:spPr>
          <a:xfrm>
            <a:off x="8202918" y="2042808"/>
            <a:ext cx="8594390" cy="2607013"/>
          </a:xfrm>
          <a:prstGeom prst="roundRect">
            <a:avLst>
              <a:gd name="adj" fmla="val 1549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618D5E43-80C5-AECC-04AA-8B4A20870357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5258937" y="3002340"/>
            <a:ext cx="3339878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17D6271-9C1B-F096-913B-26C5ABF61316}"/>
              </a:ext>
            </a:extLst>
          </p:cNvPr>
          <p:cNvSpPr txBox="1"/>
          <p:nvPr/>
        </p:nvSpPr>
        <p:spPr>
          <a:xfrm>
            <a:off x="5440057" y="2639193"/>
            <a:ext cx="298601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00" b="0" dirty="0" err="1">
                <a:solidFill>
                  <a:srgbClr val="267F99"/>
                </a:solidFill>
                <a:effectLst/>
                <a:latin typeface="JetBrains Mono" panose="02000009000000000000" pitchFamily="49" charset="0"/>
              </a:rPr>
              <a:t>type_id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::</a:t>
            </a:r>
            <a:r>
              <a:rPr lang="en-US" sz="1500" b="0" dirty="0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create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()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5CCB993-DFA9-D52E-514E-8005DB8CC6B1}"/>
              </a:ext>
            </a:extLst>
          </p:cNvPr>
          <p:cNvSpPr/>
          <p:nvPr/>
        </p:nvSpPr>
        <p:spPr>
          <a:xfrm>
            <a:off x="8598815" y="3389995"/>
            <a:ext cx="7802595" cy="403127"/>
          </a:xfrm>
          <a:prstGeom prst="roundRect">
            <a:avLst>
              <a:gd name="adj" fmla="val 154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0" dirty="0" err="1">
                <a:solidFill>
                  <a:srgbClr val="267F99"/>
                </a:solidFill>
                <a:effectLst/>
                <a:latin typeface="JetBrains Mono" panose="02000009000000000000" pitchFamily="49" charset="0"/>
              </a:rPr>
              <a:t>uvm_component_registry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#(</a:t>
            </a:r>
            <a:r>
              <a:rPr lang="en-US" sz="15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base_test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5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5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base_test</a:t>
            </a:r>
            <a:r>
              <a:rPr lang="en-US" sz="15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 </a:t>
            </a:r>
            <a:r>
              <a:rPr lang="en-US" sz="1500" b="0" dirty="0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get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()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B3927F9-CFFF-F730-8125-66BEBB608BF6}"/>
              </a:ext>
            </a:extLst>
          </p:cNvPr>
          <p:cNvSpPr/>
          <p:nvPr/>
        </p:nvSpPr>
        <p:spPr>
          <a:xfrm>
            <a:off x="8598815" y="3979215"/>
            <a:ext cx="7802595" cy="403127"/>
          </a:xfrm>
          <a:prstGeom prst="roundRect">
            <a:avLst>
              <a:gd name="adj" fmla="val 154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0" dirty="0" err="1">
                <a:solidFill>
                  <a:srgbClr val="267F99"/>
                </a:solidFill>
                <a:effectLst/>
                <a:latin typeface="JetBrains Mono" panose="02000009000000000000" pitchFamily="49" charset="0"/>
              </a:rPr>
              <a:t>uvm_component_registry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#(</a:t>
            </a:r>
            <a:r>
              <a:rPr lang="en-US" sz="14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base_test</a:t>
            </a:r>
            <a:r>
              <a:rPr lang="en-US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base_test</a:t>
            </a:r>
            <a:r>
              <a:rPr lang="en-US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 me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210A7AC5-9E39-8C39-1D69-5EC30227806E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12500113" y="3793122"/>
            <a:ext cx="0" cy="1860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228B854-AEF8-5344-71D7-950BF19AE83B}"/>
              </a:ext>
            </a:extLst>
          </p:cNvPr>
          <p:cNvCxnSpPr>
            <a:cxnSpLocks/>
          </p:cNvCxnSpPr>
          <p:nvPr/>
        </p:nvCxnSpPr>
        <p:spPr>
          <a:xfrm>
            <a:off x="12500113" y="3203902"/>
            <a:ext cx="0" cy="1860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AB85F9-D2BA-EE48-533C-DF2D4CC648BB}"/>
              </a:ext>
            </a:extLst>
          </p:cNvPr>
          <p:cNvSpPr txBox="1"/>
          <p:nvPr/>
        </p:nvSpPr>
        <p:spPr>
          <a:xfrm>
            <a:off x="9055201" y="2252516"/>
            <a:ext cx="7112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JetBrains Mono" panose="02000009000000000000" pitchFamily="49" charset="0"/>
              </a:rPr>
              <a:t>uvm_component_registry</a:t>
            </a:r>
            <a:r>
              <a:rPr lang="en-US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#(</a:t>
            </a:r>
            <a:r>
              <a:rPr lang="en-US" sz="16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base_test</a:t>
            </a:r>
            <a:r>
              <a:rPr lang="en-US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base_test</a:t>
            </a:r>
            <a:r>
              <a:rPr lang="en-US" sz="16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7F08C39-BFDD-8870-92E2-1F195408A1D5}"/>
              </a:ext>
            </a:extLst>
          </p:cNvPr>
          <p:cNvSpPr/>
          <p:nvPr/>
        </p:nvSpPr>
        <p:spPr>
          <a:xfrm>
            <a:off x="-2543661" y="3389996"/>
            <a:ext cx="7802595" cy="403127"/>
          </a:xfrm>
          <a:prstGeom prst="roundRect">
            <a:avLst>
              <a:gd name="adj" fmla="val 1549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type_id</a:t>
            </a:r>
            <a:r>
              <a:rPr lang="en-US" sz="1500" dirty="0">
                <a:solidFill>
                  <a:srgbClr val="000000"/>
                </a:solidFill>
                <a:latin typeface="JetBrains Mono" panose="02000009000000000000" pitchFamily="49" charset="0"/>
              </a:rPr>
              <a:t> 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get_type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551A7F7-F124-39D3-DD26-C1391358F988}"/>
              </a:ext>
            </a:extLst>
          </p:cNvPr>
          <p:cNvSpPr/>
          <p:nvPr/>
        </p:nvSpPr>
        <p:spPr>
          <a:xfrm>
            <a:off x="1479738" y="3979215"/>
            <a:ext cx="3779196" cy="403127"/>
          </a:xfrm>
          <a:prstGeom prst="roundRect">
            <a:avLst>
              <a:gd name="adj" fmla="val 1549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string 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get_type_name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()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B65BB299-5356-8076-5837-0EFBACA05A61}"/>
              </a:ext>
            </a:extLst>
          </p:cNvPr>
          <p:cNvSpPr/>
          <p:nvPr/>
        </p:nvSpPr>
        <p:spPr>
          <a:xfrm>
            <a:off x="-2543659" y="3979215"/>
            <a:ext cx="3779196" cy="403127"/>
          </a:xfrm>
          <a:prstGeom prst="roundRect">
            <a:avLst>
              <a:gd name="adj" fmla="val 1549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string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type_name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= </a:t>
            </a:r>
            <a:r>
              <a:rPr lang="en-US" sz="15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5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base_test</a:t>
            </a:r>
            <a:r>
              <a:rPr lang="en-US" sz="15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endParaRPr lang="en-US" sz="15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00B49AE5-7DA9-1D0D-D5A5-33FCCB1F9D0A}"/>
              </a:ext>
            </a:extLst>
          </p:cNvPr>
          <p:cNvSpPr/>
          <p:nvPr/>
        </p:nvSpPr>
        <p:spPr>
          <a:xfrm>
            <a:off x="8598815" y="2800776"/>
            <a:ext cx="7802595" cy="403127"/>
          </a:xfrm>
          <a:prstGeom prst="roundRect">
            <a:avLst>
              <a:gd name="adj" fmla="val 154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base_test</a:t>
            </a:r>
            <a:r>
              <a:rPr lang="en-US" sz="15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create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1535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324A8-54A3-D5FA-4F2C-99F939B4C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BCF97FF2-9CDF-4096-AAF2-3CBDC447F4B1}"/>
              </a:ext>
            </a:extLst>
          </p:cNvPr>
          <p:cNvSpPr/>
          <p:nvPr/>
        </p:nvSpPr>
        <p:spPr>
          <a:xfrm>
            <a:off x="-3318473" y="1679594"/>
            <a:ext cx="20478713" cy="11335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52FAB5-5AFD-CAB5-59BE-20C194CE466E}"/>
              </a:ext>
            </a:extLst>
          </p:cNvPr>
          <p:cNvSpPr/>
          <p:nvPr/>
        </p:nvSpPr>
        <p:spPr>
          <a:xfrm>
            <a:off x="8202918" y="5407790"/>
            <a:ext cx="8594390" cy="3215349"/>
          </a:xfrm>
          <a:prstGeom prst="roundRect">
            <a:avLst>
              <a:gd name="adj" fmla="val 1549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0568CF-FC36-5786-F116-7A98173C7104}"/>
              </a:ext>
            </a:extLst>
          </p:cNvPr>
          <p:cNvSpPr txBox="1"/>
          <p:nvPr/>
        </p:nvSpPr>
        <p:spPr>
          <a:xfrm>
            <a:off x="9055200" y="5617497"/>
            <a:ext cx="7112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JetBrains Mono" panose="02000009000000000000" pitchFamily="49" charset="0"/>
              </a:rPr>
              <a:t>uvm_coreservice_t</a:t>
            </a:r>
            <a:endParaRPr lang="en-US" sz="16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242D4CFA-A4EE-27C1-FCCE-C8784B3C543E}"/>
              </a:ext>
            </a:extLst>
          </p:cNvPr>
          <p:cNvSpPr/>
          <p:nvPr/>
        </p:nvSpPr>
        <p:spPr>
          <a:xfrm>
            <a:off x="8598815" y="6754976"/>
            <a:ext cx="7802595" cy="403127"/>
          </a:xfrm>
          <a:prstGeom prst="roundRect">
            <a:avLst>
              <a:gd name="adj" fmla="val 154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uvm_coreservice_t</a:t>
            </a:r>
            <a:r>
              <a:rPr lang="en-US" sz="1500" dirty="0">
                <a:solidFill>
                  <a:srgbClr val="000000"/>
                </a:solidFill>
                <a:latin typeface="JetBrains Mono" panose="02000009000000000000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get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()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8535E58D-1413-6593-1287-DAEB4AC15C1A}"/>
              </a:ext>
            </a:extLst>
          </p:cNvPr>
          <p:cNvSpPr/>
          <p:nvPr/>
        </p:nvSpPr>
        <p:spPr>
          <a:xfrm>
            <a:off x="-2956075" y="2042808"/>
            <a:ext cx="8594390" cy="2607013"/>
          </a:xfrm>
          <a:prstGeom prst="roundRect">
            <a:avLst>
              <a:gd name="adj" fmla="val 1549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0B708C-BC72-AA84-78D9-9DDC65130BBC}"/>
              </a:ext>
            </a:extLst>
          </p:cNvPr>
          <p:cNvSpPr txBox="1"/>
          <p:nvPr/>
        </p:nvSpPr>
        <p:spPr>
          <a:xfrm>
            <a:off x="-1706069" y="2252516"/>
            <a:ext cx="60943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JetBrains Mono" panose="02000009000000000000" pitchFamily="49" charset="0"/>
              </a:rPr>
              <a:t>base_test</a:t>
            </a:r>
            <a:r>
              <a:rPr lang="en-US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extends</a:t>
            </a:r>
            <a:r>
              <a:rPr lang="en-US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JetBrains Mono" panose="02000009000000000000" pitchFamily="49" charset="0"/>
              </a:rPr>
              <a:t>uvm_test</a:t>
            </a:r>
            <a:r>
              <a:rPr lang="en-US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887908F2-A356-DDB2-5573-10D28CC6535E}"/>
              </a:ext>
            </a:extLst>
          </p:cNvPr>
          <p:cNvSpPr/>
          <p:nvPr/>
        </p:nvSpPr>
        <p:spPr>
          <a:xfrm>
            <a:off x="-2543659" y="2800777"/>
            <a:ext cx="7802596" cy="403127"/>
          </a:xfrm>
          <a:prstGeom prst="roundRect">
            <a:avLst>
              <a:gd name="adj" fmla="val 154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sz="1500" b="0" dirty="0" err="1">
                <a:solidFill>
                  <a:srgbClr val="267F99"/>
                </a:solidFill>
                <a:effectLst/>
                <a:latin typeface="JetBrains Mono" panose="02000009000000000000" pitchFamily="49" charset="0"/>
              </a:rPr>
              <a:t>uvm_component_registry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#(</a:t>
            </a:r>
            <a:r>
              <a:rPr lang="en-US" sz="15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base_test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5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5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base_test</a:t>
            </a:r>
            <a:r>
              <a:rPr lang="en-US" sz="15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 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type_id</a:t>
            </a:r>
            <a:endParaRPr lang="en-US" sz="15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A0DB2124-14CC-0E05-17CB-18C1B0B8FEEF}"/>
              </a:ext>
            </a:extLst>
          </p:cNvPr>
          <p:cNvSpPr/>
          <p:nvPr/>
        </p:nvSpPr>
        <p:spPr>
          <a:xfrm>
            <a:off x="8202918" y="2042808"/>
            <a:ext cx="8594390" cy="2607013"/>
          </a:xfrm>
          <a:prstGeom prst="roundRect">
            <a:avLst>
              <a:gd name="adj" fmla="val 1549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0AB3AB-1D4D-4A09-44E0-0E2B7572C89C}"/>
              </a:ext>
            </a:extLst>
          </p:cNvPr>
          <p:cNvSpPr txBox="1"/>
          <p:nvPr/>
        </p:nvSpPr>
        <p:spPr>
          <a:xfrm>
            <a:off x="9055201" y="2252516"/>
            <a:ext cx="7112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JetBrains Mono" panose="02000009000000000000" pitchFamily="49" charset="0"/>
              </a:rPr>
              <a:t>uvm_component_registry</a:t>
            </a:r>
            <a:r>
              <a:rPr lang="en-US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#(</a:t>
            </a:r>
            <a:r>
              <a:rPr lang="en-US" sz="16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base_test</a:t>
            </a:r>
            <a:r>
              <a:rPr lang="en-US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base_test</a:t>
            </a:r>
            <a:r>
              <a:rPr lang="en-US" sz="16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30728321-3ACF-C0BE-5983-467E72175865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5258937" y="3002340"/>
            <a:ext cx="3339878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2948E92-9293-3C6A-65C8-1068584A08CD}"/>
              </a:ext>
            </a:extLst>
          </p:cNvPr>
          <p:cNvSpPr txBox="1"/>
          <p:nvPr/>
        </p:nvSpPr>
        <p:spPr>
          <a:xfrm>
            <a:off x="5440057" y="2639193"/>
            <a:ext cx="298601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00" b="0" dirty="0" err="1">
                <a:solidFill>
                  <a:srgbClr val="267F99"/>
                </a:solidFill>
                <a:effectLst/>
                <a:latin typeface="JetBrains Mono" panose="02000009000000000000" pitchFamily="49" charset="0"/>
              </a:rPr>
              <a:t>type_id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::</a:t>
            </a:r>
            <a:r>
              <a:rPr lang="en-US" sz="1500" b="0" dirty="0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create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()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F97995F5-4E13-F629-AF23-E1137CFBF5A4}"/>
              </a:ext>
            </a:extLst>
          </p:cNvPr>
          <p:cNvSpPr/>
          <p:nvPr/>
        </p:nvSpPr>
        <p:spPr>
          <a:xfrm>
            <a:off x="8598815" y="3979215"/>
            <a:ext cx="7802595" cy="403127"/>
          </a:xfrm>
          <a:prstGeom prst="roundRect">
            <a:avLst>
              <a:gd name="adj" fmla="val 154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0" dirty="0" err="1">
                <a:solidFill>
                  <a:srgbClr val="267F99"/>
                </a:solidFill>
                <a:effectLst/>
                <a:latin typeface="JetBrains Mono" panose="02000009000000000000" pitchFamily="49" charset="0"/>
              </a:rPr>
              <a:t>uvm_component_registry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#(</a:t>
            </a:r>
            <a:r>
              <a:rPr lang="en-US" sz="14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base_test</a:t>
            </a:r>
            <a:r>
              <a:rPr lang="en-US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base_test</a:t>
            </a:r>
            <a:r>
              <a:rPr lang="en-US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 me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93DA318A-6CEF-CB14-3CBD-AD084BB8C886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2500113" y="3793122"/>
            <a:ext cx="0" cy="1860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F507636B-62C3-FD1E-F26E-835737672D71}"/>
              </a:ext>
            </a:extLst>
          </p:cNvPr>
          <p:cNvCxnSpPr>
            <a:cxnSpLocks/>
          </p:cNvCxnSpPr>
          <p:nvPr/>
        </p:nvCxnSpPr>
        <p:spPr>
          <a:xfrm>
            <a:off x="12500113" y="3203902"/>
            <a:ext cx="0" cy="1860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C29BFC9C-E02E-A8DF-F719-93591943E969}"/>
              </a:ext>
            </a:extLst>
          </p:cNvPr>
          <p:cNvSpPr/>
          <p:nvPr/>
        </p:nvSpPr>
        <p:spPr>
          <a:xfrm>
            <a:off x="8598815" y="7933416"/>
            <a:ext cx="7802595" cy="403127"/>
          </a:xfrm>
          <a:prstGeom prst="roundRect">
            <a:avLst>
              <a:gd name="adj" fmla="val 154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0" dirty="0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get</a:t>
            </a:r>
            <a:r>
              <a:rPr lang="ru-RU" sz="1500" b="0" dirty="0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_</a:t>
            </a:r>
            <a:r>
              <a:rPr lang="en-US" sz="1500" b="0" dirty="0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factory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()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030CAEF-7511-BFA8-8120-4B0E95EE6C1B}"/>
              </a:ext>
            </a:extLst>
          </p:cNvPr>
          <p:cNvCxnSpPr>
            <a:cxnSpLocks/>
          </p:cNvCxnSpPr>
          <p:nvPr/>
        </p:nvCxnSpPr>
        <p:spPr>
          <a:xfrm flipV="1">
            <a:off x="12500113" y="6568884"/>
            <a:ext cx="0" cy="1860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47624A08-D6E3-C65B-C2D8-C1271F2E4FED}"/>
              </a:ext>
            </a:extLst>
          </p:cNvPr>
          <p:cNvCxnSpPr>
            <a:cxnSpLocks/>
          </p:cNvCxnSpPr>
          <p:nvPr/>
        </p:nvCxnSpPr>
        <p:spPr>
          <a:xfrm>
            <a:off x="10109200" y="6568884"/>
            <a:ext cx="0" cy="13645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F6D03496-1940-ABA7-70AE-27F1D9BCADEE}"/>
              </a:ext>
            </a:extLst>
          </p:cNvPr>
          <p:cNvSpPr/>
          <p:nvPr/>
        </p:nvSpPr>
        <p:spPr>
          <a:xfrm>
            <a:off x="8202918" y="9381106"/>
            <a:ext cx="8594390" cy="3215349"/>
          </a:xfrm>
          <a:prstGeom prst="roundRect">
            <a:avLst>
              <a:gd name="adj" fmla="val 1549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C675F8-1E1B-5248-889C-869C35BF0C74}"/>
              </a:ext>
            </a:extLst>
          </p:cNvPr>
          <p:cNvSpPr txBox="1"/>
          <p:nvPr/>
        </p:nvSpPr>
        <p:spPr>
          <a:xfrm>
            <a:off x="9055200" y="9590813"/>
            <a:ext cx="7112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JetBrains Mono" panose="02000009000000000000" pitchFamily="49" charset="0"/>
              </a:rPr>
              <a:t>uvm_factory</a:t>
            </a:r>
            <a:endParaRPr lang="en-US" sz="16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15CE7BEA-335E-B34A-86D4-89483DB85190}"/>
              </a:ext>
            </a:extLst>
          </p:cNvPr>
          <p:cNvCxnSpPr>
            <a:cxnSpLocks/>
          </p:cNvCxnSpPr>
          <p:nvPr/>
        </p:nvCxnSpPr>
        <p:spPr>
          <a:xfrm>
            <a:off x="14528800" y="8336543"/>
            <a:ext cx="0" cy="180253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F1B186EA-B9C8-8F5F-E101-293CB3B1A847}"/>
              </a:ext>
            </a:extLst>
          </p:cNvPr>
          <p:cNvSpPr/>
          <p:nvPr/>
        </p:nvSpPr>
        <p:spPr>
          <a:xfrm>
            <a:off x="-2543661" y="3389996"/>
            <a:ext cx="7802595" cy="403127"/>
          </a:xfrm>
          <a:prstGeom prst="roundRect">
            <a:avLst>
              <a:gd name="adj" fmla="val 1549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type_id</a:t>
            </a:r>
            <a:r>
              <a:rPr lang="en-US" sz="1500" dirty="0">
                <a:solidFill>
                  <a:srgbClr val="000000"/>
                </a:solidFill>
                <a:latin typeface="JetBrains Mono" panose="02000009000000000000" pitchFamily="49" charset="0"/>
              </a:rPr>
              <a:t> 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get_type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()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2D5CE274-7C96-9DBF-66D3-FBD777576BF3}"/>
              </a:ext>
            </a:extLst>
          </p:cNvPr>
          <p:cNvSpPr/>
          <p:nvPr/>
        </p:nvSpPr>
        <p:spPr>
          <a:xfrm>
            <a:off x="1479738" y="3979215"/>
            <a:ext cx="3779196" cy="403127"/>
          </a:xfrm>
          <a:prstGeom prst="roundRect">
            <a:avLst>
              <a:gd name="adj" fmla="val 1549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string 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get_type_name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()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BEFFC1C-9768-8CD6-1B45-3848861B28ED}"/>
              </a:ext>
            </a:extLst>
          </p:cNvPr>
          <p:cNvSpPr/>
          <p:nvPr/>
        </p:nvSpPr>
        <p:spPr>
          <a:xfrm>
            <a:off x="-2543659" y="3979215"/>
            <a:ext cx="3779196" cy="403127"/>
          </a:xfrm>
          <a:prstGeom prst="roundRect">
            <a:avLst>
              <a:gd name="adj" fmla="val 1549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string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type_name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= </a:t>
            </a:r>
            <a:r>
              <a:rPr lang="en-US" sz="15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5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base_test</a:t>
            </a:r>
            <a:r>
              <a:rPr lang="en-US" sz="15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endParaRPr lang="en-US" sz="15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3049D1FE-6D2E-625E-4F62-F92E65900F7E}"/>
              </a:ext>
            </a:extLst>
          </p:cNvPr>
          <p:cNvSpPr/>
          <p:nvPr/>
        </p:nvSpPr>
        <p:spPr>
          <a:xfrm>
            <a:off x="8598815" y="3389995"/>
            <a:ext cx="7802595" cy="403127"/>
          </a:xfrm>
          <a:prstGeom prst="roundRect">
            <a:avLst>
              <a:gd name="adj" fmla="val 154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0" dirty="0" err="1">
                <a:solidFill>
                  <a:srgbClr val="267F99"/>
                </a:solidFill>
                <a:effectLst/>
                <a:latin typeface="JetBrains Mono" panose="02000009000000000000" pitchFamily="49" charset="0"/>
              </a:rPr>
              <a:t>uvm_component_registry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#(</a:t>
            </a:r>
            <a:r>
              <a:rPr lang="en-US" sz="15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base_test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5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5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base_test</a:t>
            </a:r>
            <a:r>
              <a:rPr lang="en-US" sz="15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 </a:t>
            </a:r>
            <a:r>
              <a:rPr lang="en-US" sz="1500" b="0" dirty="0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get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()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6A385EA4-1258-BC73-2EE4-2CF4C9F2ABCC}"/>
              </a:ext>
            </a:extLst>
          </p:cNvPr>
          <p:cNvSpPr/>
          <p:nvPr/>
        </p:nvSpPr>
        <p:spPr>
          <a:xfrm>
            <a:off x="8598815" y="2800776"/>
            <a:ext cx="7802595" cy="403127"/>
          </a:xfrm>
          <a:prstGeom prst="roundRect">
            <a:avLst>
              <a:gd name="adj" fmla="val 154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base_test</a:t>
            </a:r>
            <a:r>
              <a:rPr lang="en-US" sz="15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create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()</a:t>
            </a: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866E90CA-E753-0723-6763-660E8F0B204F}"/>
              </a:ext>
            </a:extLst>
          </p:cNvPr>
          <p:cNvSpPr/>
          <p:nvPr/>
        </p:nvSpPr>
        <p:spPr>
          <a:xfrm>
            <a:off x="8598815" y="6165757"/>
            <a:ext cx="7802595" cy="403127"/>
          </a:xfrm>
          <a:prstGeom prst="roundRect">
            <a:avLst>
              <a:gd name="adj" fmla="val 154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uvm_coreservice_t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inst</a:t>
            </a:r>
            <a:endParaRPr lang="en-US" sz="15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29FBB07A-9F80-2A01-17C8-1A403680FF97}"/>
              </a:ext>
            </a:extLst>
          </p:cNvPr>
          <p:cNvSpPr/>
          <p:nvPr/>
        </p:nvSpPr>
        <p:spPr>
          <a:xfrm>
            <a:off x="8598815" y="7933416"/>
            <a:ext cx="7802595" cy="403127"/>
          </a:xfrm>
          <a:prstGeom prst="roundRect">
            <a:avLst>
              <a:gd name="adj" fmla="val 154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uvm_factory</a:t>
            </a:r>
            <a:r>
              <a:rPr lang="en-US" sz="1500" dirty="0">
                <a:solidFill>
                  <a:srgbClr val="000000"/>
                </a:solidFill>
                <a:latin typeface="JetBrains Mono" panose="02000009000000000000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get</a:t>
            </a:r>
            <a:r>
              <a:rPr lang="ru-RU" sz="1500" b="0" dirty="0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_</a:t>
            </a:r>
            <a:r>
              <a:rPr lang="en-US" sz="1500" b="0" dirty="0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factory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()</a:t>
            </a:r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4F08D4A3-0E03-7ECD-554D-26E5E672AF51}"/>
              </a:ext>
            </a:extLst>
          </p:cNvPr>
          <p:cNvSpPr/>
          <p:nvPr/>
        </p:nvSpPr>
        <p:spPr>
          <a:xfrm>
            <a:off x="8598815" y="10139073"/>
            <a:ext cx="7802595" cy="403127"/>
          </a:xfrm>
          <a:prstGeom prst="roundRect">
            <a:avLst>
              <a:gd name="adj" fmla="val 154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uvm_component</a:t>
            </a:r>
            <a:r>
              <a:rPr lang="en-US" sz="1500" dirty="0">
                <a:solidFill>
                  <a:srgbClr val="000000"/>
                </a:solidFill>
                <a:latin typeface="JetBrains Mono" panose="02000009000000000000" pitchFamily="49" charset="0"/>
              </a:rPr>
              <a:t> 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create_component_by_type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()</a:t>
            </a: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C4BA424A-8A1F-0CE2-4877-76DED1AD24D2}"/>
              </a:ext>
            </a:extLst>
          </p:cNvPr>
          <p:cNvCxnSpPr>
            <a:cxnSpLocks/>
          </p:cNvCxnSpPr>
          <p:nvPr/>
        </p:nvCxnSpPr>
        <p:spPr>
          <a:xfrm>
            <a:off x="14528800" y="3203902"/>
            <a:ext cx="0" cy="35510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77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6E942-4968-C214-7228-24A051657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D1E930A-AF6C-CA1C-0BF2-401AB9BA678E}"/>
              </a:ext>
            </a:extLst>
          </p:cNvPr>
          <p:cNvSpPr/>
          <p:nvPr/>
        </p:nvSpPr>
        <p:spPr>
          <a:xfrm>
            <a:off x="-3318473" y="1679594"/>
            <a:ext cx="20478713" cy="11335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FC20817D-29ED-C1B4-12EE-26063D345A52}"/>
              </a:ext>
            </a:extLst>
          </p:cNvPr>
          <p:cNvSpPr/>
          <p:nvPr/>
        </p:nvSpPr>
        <p:spPr>
          <a:xfrm>
            <a:off x="-2956075" y="2042808"/>
            <a:ext cx="8594390" cy="2607013"/>
          </a:xfrm>
          <a:prstGeom prst="roundRect">
            <a:avLst>
              <a:gd name="adj" fmla="val 1549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016906-BB4B-8130-551F-415E41E5272B}"/>
              </a:ext>
            </a:extLst>
          </p:cNvPr>
          <p:cNvSpPr txBox="1"/>
          <p:nvPr/>
        </p:nvSpPr>
        <p:spPr>
          <a:xfrm>
            <a:off x="-1706069" y="2252516"/>
            <a:ext cx="60943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JetBrains Mono" panose="02000009000000000000" pitchFamily="49" charset="0"/>
              </a:rPr>
              <a:t>base_test</a:t>
            </a:r>
            <a:r>
              <a:rPr lang="en-US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JetBrains Mono" panose="02000009000000000000" pitchFamily="49" charset="0"/>
              </a:rPr>
              <a:t>extends</a:t>
            </a:r>
            <a:r>
              <a:rPr lang="en-US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JetBrains Mono" panose="02000009000000000000" pitchFamily="49" charset="0"/>
              </a:rPr>
              <a:t>uvm_test</a:t>
            </a:r>
            <a:r>
              <a:rPr lang="en-US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;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AC9E4449-F5F5-A906-C880-4FDADC7DEDDD}"/>
              </a:ext>
            </a:extLst>
          </p:cNvPr>
          <p:cNvSpPr/>
          <p:nvPr/>
        </p:nvSpPr>
        <p:spPr>
          <a:xfrm>
            <a:off x="-2543659" y="2800777"/>
            <a:ext cx="7802596" cy="403127"/>
          </a:xfrm>
          <a:prstGeom prst="roundRect">
            <a:avLst>
              <a:gd name="adj" fmla="val 154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sz="1500" b="0" dirty="0" err="1">
                <a:solidFill>
                  <a:srgbClr val="267F99"/>
                </a:solidFill>
                <a:effectLst/>
                <a:latin typeface="JetBrains Mono" panose="02000009000000000000" pitchFamily="49" charset="0"/>
              </a:rPr>
              <a:t>uvm_component_registry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#(</a:t>
            </a:r>
            <a:r>
              <a:rPr lang="en-US" sz="15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base_test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5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5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base_test</a:t>
            </a:r>
            <a:r>
              <a:rPr lang="en-US" sz="15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 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type_id</a:t>
            </a:r>
            <a:endParaRPr lang="en-US" sz="15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DF87DBC2-B2C2-F29B-270E-FBBF6487F02D}"/>
              </a:ext>
            </a:extLst>
          </p:cNvPr>
          <p:cNvSpPr/>
          <p:nvPr/>
        </p:nvSpPr>
        <p:spPr>
          <a:xfrm>
            <a:off x="8202918" y="2042808"/>
            <a:ext cx="8594390" cy="2607013"/>
          </a:xfrm>
          <a:prstGeom prst="roundRect">
            <a:avLst>
              <a:gd name="adj" fmla="val 1549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03388D-445D-5861-8C9A-FE764DF39705}"/>
              </a:ext>
            </a:extLst>
          </p:cNvPr>
          <p:cNvSpPr txBox="1"/>
          <p:nvPr/>
        </p:nvSpPr>
        <p:spPr>
          <a:xfrm>
            <a:off x="9055201" y="2252516"/>
            <a:ext cx="7112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JetBrains Mono" panose="02000009000000000000" pitchFamily="49" charset="0"/>
              </a:rPr>
              <a:t>uvm_component_registry</a:t>
            </a:r>
            <a:r>
              <a:rPr lang="en-US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#(</a:t>
            </a:r>
            <a:r>
              <a:rPr lang="en-US" sz="16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base_test</a:t>
            </a:r>
            <a:r>
              <a:rPr lang="en-US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base_test</a:t>
            </a:r>
            <a:r>
              <a:rPr lang="en-US" sz="16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</a:t>
            </a: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0182CE8F-CDC4-CE49-7331-4507932D33BA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5258937" y="3002340"/>
            <a:ext cx="3339878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5135C6E-AA89-1EE0-6F28-4F947F280587}"/>
              </a:ext>
            </a:extLst>
          </p:cNvPr>
          <p:cNvSpPr txBox="1"/>
          <p:nvPr/>
        </p:nvSpPr>
        <p:spPr>
          <a:xfrm>
            <a:off x="5440057" y="2639193"/>
            <a:ext cx="298601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00" b="0" dirty="0" err="1">
                <a:solidFill>
                  <a:srgbClr val="267F99"/>
                </a:solidFill>
                <a:effectLst/>
                <a:latin typeface="JetBrains Mono" panose="02000009000000000000" pitchFamily="49" charset="0"/>
              </a:rPr>
              <a:t>type_id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::</a:t>
            </a:r>
            <a:r>
              <a:rPr lang="en-US" sz="1500" b="0" dirty="0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create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()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6BF10CD-6C63-0EA4-4A29-605A49E3478B}"/>
              </a:ext>
            </a:extLst>
          </p:cNvPr>
          <p:cNvSpPr/>
          <p:nvPr/>
        </p:nvSpPr>
        <p:spPr>
          <a:xfrm>
            <a:off x="8598815" y="3979215"/>
            <a:ext cx="7802595" cy="403127"/>
          </a:xfrm>
          <a:prstGeom prst="roundRect">
            <a:avLst>
              <a:gd name="adj" fmla="val 154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0" dirty="0" err="1">
                <a:solidFill>
                  <a:srgbClr val="267F99"/>
                </a:solidFill>
                <a:effectLst/>
                <a:latin typeface="JetBrains Mono" panose="02000009000000000000" pitchFamily="49" charset="0"/>
              </a:rPr>
              <a:t>uvm_component_registry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#(</a:t>
            </a:r>
            <a:r>
              <a:rPr lang="en-US" sz="14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base_test</a:t>
            </a:r>
            <a:r>
              <a:rPr lang="en-US" sz="14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base_test</a:t>
            </a:r>
            <a:r>
              <a:rPr lang="en-US" sz="14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 me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AD0C714B-18EA-72BA-2D00-C298F6685DE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2500113" y="3793122"/>
            <a:ext cx="0" cy="1860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A0FB1655-0057-B1BC-6440-5005CA9462A7}"/>
              </a:ext>
            </a:extLst>
          </p:cNvPr>
          <p:cNvCxnSpPr>
            <a:cxnSpLocks/>
          </p:cNvCxnSpPr>
          <p:nvPr/>
        </p:nvCxnSpPr>
        <p:spPr>
          <a:xfrm>
            <a:off x="12500113" y="3203902"/>
            <a:ext cx="0" cy="1860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297DA7B7-6878-48E4-2CFC-E3307329F5F0}"/>
              </a:ext>
            </a:extLst>
          </p:cNvPr>
          <p:cNvSpPr/>
          <p:nvPr/>
        </p:nvSpPr>
        <p:spPr>
          <a:xfrm>
            <a:off x="8202918" y="5407790"/>
            <a:ext cx="8594390" cy="3215349"/>
          </a:xfrm>
          <a:prstGeom prst="roundRect">
            <a:avLst>
              <a:gd name="adj" fmla="val 1549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781807-B48D-9F7C-2124-EA26CA523DCE}"/>
              </a:ext>
            </a:extLst>
          </p:cNvPr>
          <p:cNvSpPr txBox="1"/>
          <p:nvPr/>
        </p:nvSpPr>
        <p:spPr>
          <a:xfrm>
            <a:off x="9055200" y="5617497"/>
            <a:ext cx="7112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JetBrains Mono" panose="02000009000000000000" pitchFamily="49" charset="0"/>
              </a:rPr>
              <a:t>uvm_coreservice_t</a:t>
            </a:r>
            <a:endParaRPr lang="en-US" sz="16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6CA561F0-E998-686E-A7EF-E5B8848F00D5}"/>
              </a:ext>
            </a:extLst>
          </p:cNvPr>
          <p:cNvSpPr/>
          <p:nvPr/>
        </p:nvSpPr>
        <p:spPr>
          <a:xfrm>
            <a:off x="8598815" y="6165757"/>
            <a:ext cx="7802595" cy="403127"/>
          </a:xfrm>
          <a:prstGeom prst="roundRect">
            <a:avLst>
              <a:gd name="adj" fmla="val 154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uvm_coreservice_t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inst</a:t>
            </a:r>
            <a:endParaRPr lang="en-US" sz="15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66FF8687-ED36-3A12-DD2B-24CE50013066}"/>
              </a:ext>
            </a:extLst>
          </p:cNvPr>
          <p:cNvSpPr/>
          <p:nvPr/>
        </p:nvSpPr>
        <p:spPr>
          <a:xfrm>
            <a:off x="8598815" y="6754976"/>
            <a:ext cx="7802595" cy="403127"/>
          </a:xfrm>
          <a:prstGeom prst="roundRect">
            <a:avLst>
              <a:gd name="adj" fmla="val 154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uvm_coreservice_t</a:t>
            </a:r>
            <a:r>
              <a:rPr lang="en-US" sz="1500" dirty="0">
                <a:solidFill>
                  <a:srgbClr val="000000"/>
                </a:solidFill>
                <a:latin typeface="JetBrains Mono" panose="02000009000000000000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get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()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8FFCAEA6-BAA8-CE2C-9A56-542C86E1B183}"/>
              </a:ext>
            </a:extLst>
          </p:cNvPr>
          <p:cNvSpPr/>
          <p:nvPr/>
        </p:nvSpPr>
        <p:spPr>
          <a:xfrm>
            <a:off x="8598815" y="7344196"/>
            <a:ext cx="7802595" cy="403127"/>
          </a:xfrm>
          <a:prstGeom prst="roundRect">
            <a:avLst>
              <a:gd name="adj" fmla="val 154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uvm_factory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factory</a:t>
            </a:r>
            <a:endParaRPr lang="en-US" sz="15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73C6E033-7A1E-F89C-46D6-358797DCBA3E}"/>
              </a:ext>
            </a:extLst>
          </p:cNvPr>
          <p:cNvSpPr/>
          <p:nvPr/>
        </p:nvSpPr>
        <p:spPr>
          <a:xfrm>
            <a:off x="8598815" y="7933416"/>
            <a:ext cx="7802595" cy="403127"/>
          </a:xfrm>
          <a:prstGeom prst="roundRect">
            <a:avLst>
              <a:gd name="adj" fmla="val 154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uvm_factory</a:t>
            </a:r>
            <a:r>
              <a:rPr lang="en-US" sz="1500" dirty="0">
                <a:solidFill>
                  <a:srgbClr val="000000"/>
                </a:solidFill>
                <a:latin typeface="JetBrains Mono" panose="02000009000000000000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get</a:t>
            </a:r>
            <a:r>
              <a:rPr lang="ru-RU" sz="1500" b="0" dirty="0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_</a:t>
            </a:r>
            <a:r>
              <a:rPr lang="en-US" sz="1500" b="0" dirty="0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factory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()</a:t>
            </a:r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D94CC33-FAD4-BF62-A5D5-827A31C9D1A3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12500113" y="6568884"/>
            <a:ext cx="0" cy="1860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86EDAA6D-9846-9FC3-E7ED-F29DC4FC6E7D}"/>
              </a:ext>
            </a:extLst>
          </p:cNvPr>
          <p:cNvCxnSpPr>
            <a:cxnSpLocks/>
          </p:cNvCxnSpPr>
          <p:nvPr/>
        </p:nvCxnSpPr>
        <p:spPr>
          <a:xfrm>
            <a:off x="10109200" y="6568884"/>
            <a:ext cx="0" cy="13645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53CF3BC6-1091-534A-4B4D-9CEF3CB04312}"/>
              </a:ext>
            </a:extLst>
          </p:cNvPr>
          <p:cNvCxnSpPr>
            <a:cxnSpLocks/>
            <a:stCxn id="18" idx="0"/>
            <a:endCxn id="12" idx="2"/>
          </p:cNvCxnSpPr>
          <p:nvPr/>
        </p:nvCxnSpPr>
        <p:spPr>
          <a:xfrm flipV="1">
            <a:off x="12500113" y="7747323"/>
            <a:ext cx="0" cy="1860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B4C1CFF1-AA0B-626E-12E6-E97FC6E09F59}"/>
              </a:ext>
            </a:extLst>
          </p:cNvPr>
          <p:cNvSpPr/>
          <p:nvPr/>
        </p:nvSpPr>
        <p:spPr>
          <a:xfrm>
            <a:off x="8202918" y="9381106"/>
            <a:ext cx="8594390" cy="3215349"/>
          </a:xfrm>
          <a:prstGeom prst="roundRect">
            <a:avLst>
              <a:gd name="adj" fmla="val 1549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B3AFEF-29B1-DC11-BDFE-6EED0B7D90C2}"/>
              </a:ext>
            </a:extLst>
          </p:cNvPr>
          <p:cNvSpPr txBox="1"/>
          <p:nvPr/>
        </p:nvSpPr>
        <p:spPr>
          <a:xfrm>
            <a:off x="9055200" y="9590813"/>
            <a:ext cx="7112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JetBrains Mono" panose="02000009000000000000" pitchFamily="49" charset="0"/>
              </a:rPr>
              <a:t>uvm_factory</a:t>
            </a:r>
            <a:endParaRPr lang="en-US" sz="16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627C2C57-0843-C8FA-65ED-97EED0B7A84C}"/>
              </a:ext>
            </a:extLst>
          </p:cNvPr>
          <p:cNvCxnSpPr>
            <a:cxnSpLocks/>
          </p:cNvCxnSpPr>
          <p:nvPr/>
        </p:nvCxnSpPr>
        <p:spPr>
          <a:xfrm>
            <a:off x="14528800" y="8336543"/>
            <a:ext cx="0" cy="180253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F1302A7A-8ACA-C09F-70FE-BCEBA19629F9}"/>
              </a:ext>
            </a:extLst>
          </p:cNvPr>
          <p:cNvSpPr/>
          <p:nvPr/>
        </p:nvSpPr>
        <p:spPr>
          <a:xfrm>
            <a:off x="8598815" y="10139073"/>
            <a:ext cx="7802595" cy="403127"/>
          </a:xfrm>
          <a:prstGeom prst="roundRect">
            <a:avLst>
              <a:gd name="adj" fmla="val 154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uvm_component</a:t>
            </a:r>
            <a:r>
              <a:rPr lang="en-US" sz="1500" dirty="0">
                <a:solidFill>
                  <a:srgbClr val="000000"/>
                </a:solidFill>
                <a:latin typeface="JetBrains Mono" panose="02000009000000000000" pitchFamily="49" charset="0"/>
              </a:rPr>
              <a:t> 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create_component_by_type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()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B64847F-E228-7CAC-BB2C-ADCAE3DC245F}"/>
              </a:ext>
            </a:extLst>
          </p:cNvPr>
          <p:cNvSpPr/>
          <p:nvPr/>
        </p:nvSpPr>
        <p:spPr>
          <a:xfrm>
            <a:off x="-2543661" y="3389996"/>
            <a:ext cx="7802595" cy="403127"/>
          </a:xfrm>
          <a:prstGeom prst="roundRect">
            <a:avLst>
              <a:gd name="adj" fmla="val 1549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0" dirty="0" err="1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type_id</a:t>
            </a:r>
            <a:r>
              <a:rPr lang="en-US" sz="1500" dirty="0">
                <a:solidFill>
                  <a:srgbClr val="000000"/>
                </a:solidFill>
                <a:latin typeface="JetBrains Mono" panose="02000009000000000000" pitchFamily="49" charset="0"/>
              </a:rPr>
              <a:t> 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get_type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()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BDFF32AF-565B-AADB-9CC2-AF7344CB0B41}"/>
              </a:ext>
            </a:extLst>
          </p:cNvPr>
          <p:cNvSpPr/>
          <p:nvPr/>
        </p:nvSpPr>
        <p:spPr>
          <a:xfrm>
            <a:off x="1479738" y="3979215"/>
            <a:ext cx="3779196" cy="403127"/>
          </a:xfrm>
          <a:prstGeom prst="roundRect">
            <a:avLst>
              <a:gd name="adj" fmla="val 1549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string </a:t>
            </a:r>
            <a:r>
              <a:rPr lang="en-US" sz="1500" b="0" dirty="0" err="1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get_type_name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()</a:t>
            </a: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B23E549D-551A-D3E1-F18B-27FCC8043B5C}"/>
              </a:ext>
            </a:extLst>
          </p:cNvPr>
          <p:cNvSpPr/>
          <p:nvPr/>
        </p:nvSpPr>
        <p:spPr>
          <a:xfrm>
            <a:off x="-2543659" y="3979215"/>
            <a:ext cx="3779196" cy="403127"/>
          </a:xfrm>
          <a:prstGeom prst="roundRect">
            <a:avLst>
              <a:gd name="adj" fmla="val 15498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0" dirty="0">
                <a:solidFill>
                  <a:srgbClr val="0000FF"/>
                </a:solidFill>
                <a:effectLst/>
                <a:latin typeface="JetBrains Mono" panose="02000009000000000000" pitchFamily="49" charset="0"/>
              </a:rPr>
              <a:t>string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5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type_name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= </a:t>
            </a:r>
            <a:r>
              <a:rPr lang="en-US" sz="15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5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base_test</a:t>
            </a:r>
            <a:r>
              <a:rPr lang="en-US" sz="15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endParaRPr lang="en-US" sz="1500" b="0" dirty="0">
              <a:solidFill>
                <a:srgbClr val="000000"/>
              </a:solidFill>
              <a:effectLst/>
              <a:latin typeface="JetBrains Mono" panose="02000009000000000000" pitchFamily="49" charset="0"/>
            </a:endParaRP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CF17ABA5-049D-1809-5368-9D594C613A5F}"/>
              </a:ext>
            </a:extLst>
          </p:cNvPr>
          <p:cNvSpPr/>
          <p:nvPr/>
        </p:nvSpPr>
        <p:spPr>
          <a:xfrm>
            <a:off x="8598815" y="3389995"/>
            <a:ext cx="7802595" cy="403127"/>
          </a:xfrm>
          <a:prstGeom prst="roundRect">
            <a:avLst>
              <a:gd name="adj" fmla="val 154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0" dirty="0" err="1">
                <a:solidFill>
                  <a:srgbClr val="267F99"/>
                </a:solidFill>
                <a:effectLst/>
                <a:latin typeface="JetBrains Mono" panose="02000009000000000000" pitchFamily="49" charset="0"/>
              </a:rPr>
              <a:t>uvm_component_registry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 #(</a:t>
            </a:r>
            <a:r>
              <a:rPr lang="en-US" sz="15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base_test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US" sz="15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500" b="0" dirty="0" err="1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base_test</a:t>
            </a:r>
            <a:r>
              <a:rPr lang="en-US" sz="1500" b="0" dirty="0">
                <a:solidFill>
                  <a:srgbClr val="A31515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) </a:t>
            </a:r>
            <a:r>
              <a:rPr lang="en-US" sz="1500" b="0" dirty="0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get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()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A33ED969-5AD7-FFBF-8586-E5452259B035}"/>
              </a:ext>
            </a:extLst>
          </p:cNvPr>
          <p:cNvSpPr/>
          <p:nvPr/>
        </p:nvSpPr>
        <p:spPr>
          <a:xfrm>
            <a:off x="8598815" y="2800776"/>
            <a:ext cx="7802595" cy="403127"/>
          </a:xfrm>
          <a:prstGeom prst="roundRect">
            <a:avLst>
              <a:gd name="adj" fmla="val 1549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0" dirty="0" err="1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base_test</a:t>
            </a:r>
            <a:r>
              <a:rPr lang="en-US" sz="1500" b="0" dirty="0">
                <a:solidFill>
                  <a:srgbClr val="001080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JetBrains Mono" panose="02000009000000000000" pitchFamily="49" charset="0"/>
              </a:rPr>
              <a:t>create</a:t>
            </a:r>
            <a:r>
              <a:rPr lang="en-US" sz="1500" b="0" dirty="0">
                <a:solidFill>
                  <a:srgbClr val="000000"/>
                </a:solidFill>
                <a:effectLst/>
                <a:latin typeface="JetBrains Mono" panose="02000009000000000000" pitchFamily="49" charset="0"/>
              </a:rPr>
              <a:t>()</a:t>
            </a: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04850868-63E6-C0D8-525A-100442565242}"/>
              </a:ext>
            </a:extLst>
          </p:cNvPr>
          <p:cNvCxnSpPr>
            <a:cxnSpLocks/>
          </p:cNvCxnSpPr>
          <p:nvPr/>
        </p:nvCxnSpPr>
        <p:spPr>
          <a:xfrm>
            <a:off x="14528800" y="3203902"/>
            <a:ext cx="0" cy="35510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8968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566</Words>
  <Application>Microsoft Office PowerPoint</Application>
  <PresentationFormat>Широкоэкранный</PresentationFormat>
  <Paragraphs>65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JetBrains Mono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SergeyChusov</dc:creator>
  <cp:lastModifiedBy>SergeyChusov</cp:lastModifiedBy>
  <cp:revision>12</cp:revision>
  <dcterms:created xsi:type="dcterms:W3CDTF">2024-12-17T20:28:07Z</dcterms:created>
  <dcterms:modified xsi:type="dcterms:W3CDTF">2024-12-25T00:03:15Z</dcterms:modified>
</cp:coreProperties>
</file>