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2018.01.16.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2018.01.16.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2018.01.16.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2018.01.16.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2018.01.16.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2018.01.16.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2018.01.16.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2018.01.16.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2018.01.16.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2018.01.16.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2018.01.16.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2018.01.16.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2018.01.16.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2018.01.16.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2018.01.16.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2018.01.16.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2018.01.16.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2018.01.16.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1hAbCGLs44" TargetMode="External"/><Relationship Id="rId2" Type="http://schemas.openxmlformats.org/officeDocument/2006/relationships/hyperlink" Target="https://www.youtube.com/watch?v=mBpH91c3vGc&amp;t=290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Irányított önösszeállítás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Név: Sápi Róbert</a:t>
            </a:r>
          </a:p>
          <a:p>
            <a:r>
              <a:rPr lang="hu-HU" dirty="0"/>
              <a:t>Neptun: A9D8R0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8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72" y="675171"/>
            <a:ext cx="7830108" cy="5618949"/>
          </a:xfrm>
        </p:spPr>
      </p:pic>
    </p:spTree>
    <p:extLst>
      <p:ext uri="{BB962C8B-B14F-4D97-AF65-F5344CB8AC3E}">
        <p14:creationId xmlns:p14="http://schemas.microsoft.com/office/powerpoint/2010/main" val="21313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739790"/>
            <a:ext cx="7978140" cy="5211430"/>
          </a:xfrm>
        </p:spPr>
      </p:pic>
    </p:spTree>
    <p:extLst>
      <p:ext uri="{BB962C8B-B14F-4D97-AF65-F5344CB8AC3E}">
        <p14:creationId xmlns:p14="http://schemas.microsoft.com/office/powerpoint/2010/main" val="35457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23" y="1005840"/>
            <a:ext cx="7435280" cy="5013960"/>
          </a:xfrm>
        </p:spPr>
      </p:pic>
    </p:spTree>
    <p:extLst>
      <p:ext uri="{BB962C8B-B14F-4D97-AF65-F5344CB8AC3E}">
        <p14:creationId xmlns:p14="http://schemas.microsoft.com/office/powerpoint/2010/main" val="160930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551" y="868680"/>
            <a:ext cx="7503055" cy="4968240"/>
          </a:xfrm>
        </p:spPr>
      </p:pic>
    </p:spTree>
    <p:extLst>
      <p:ext uri="{BB962C8B-B14F-4D97-AF65-F5344CB8AC3E}">
        <p14:creationId xmlns:p14="http://schemas.microsoft.com/office/powerpoint/2010/main" val="199766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35" y="2249488"/>
            <a:ext cx="5887756" cy="3541712"/>
          </a:xfrm>
        </p:spPr>
      </p:pic>
    </p:spTree>
    <p:extLst>
      <p:ext uri="{BB962C8B-B14F-4D97-AF65-F5344CB8AC3E}">
        <p14:creationId xmlns:p14="http://schemas.microsoft.com/office/powerpoint/2010/main" val="6798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60" y="881481"/>
            <a:ext cx="7491321" cy="4955439"/>
          </a:xfrm>
        </p:spPr>
      </p:pic>
    </p:spTree>
    <p:extLst>
      <p:ext uri="{BB962C8B-B14F-4D97-AF65-F5344CB8AC3E}">
        <p14:creationId xmlns:p14="http://schemas.microsoft.com/office/powerpoint/2010/main" val="1188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Bövebb informacio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 valaki szeretne többet tudni ajánlom figyelmükbe Chris Mack  profeszor Youtube elöadását  mely két réeszböl all ahol elöször a polymerekröl majd azok irányitásárol beszél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www.youtube.com/watch?v=mBpH91c3vGc&amp;t=290s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www.youtube.com/watch?v=A1hAbCGLs44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4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20" y="2538758"/>
            <a:ext cx="5966460" cy="1478570"/>
          </a:xfrm>
        </p:spPr>
        <p:txBody>
          <a:bodyPr/>
          <a:lstStyle/>
          <a:p>
            <a:r>
              <a:rPr lang="hu-HU" dirty="0" smtClean="0"/>
              <a:t>Köszönöm a Figyelmet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52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</TotalTime>
  <Words>44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Irányított önösszeállítás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Bövebb informacio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Irányított önösszeállítás</dc:title>
  <dc:creator>Robert Sapi</dc:creator>
  <cp:lastModifiedBy>Robert Sapi</cp:lastModifiedBy>
  <cp:revision>2</cp:revision>
  <dcterms:created xsi:type="dcterms:W3CDTF">2018-01-16T12:18:33Z</dcterms:created>
  <dcterms:modified xsi:type="dcterms:W3CDTF">2018-01-16T12:29:20Z</dcterms:modified>
</cp:coreProperties>
</file>