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7" r:id="rId2"/>
    <p:sldId id="259"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illrAzSSl9B6Up0qiQIuLdk8wL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966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p:nvPr/>
        </p:nvSpPr>
        <p:spPr>
          <a:xfrm>
            <a:off x="170375" y="151450"/>
            <a:ext cx="11927100" cy="3713100"/>
          </a:xfrm>
          <a:prstGeom prst="roundRect">
            <a:avLst>
              <a:gd name="adj" fmla="val 16667"/>
            </a:avLst>
          </a:prstGeom>
          <a:solidFill>
            <a:srgbClr val="FFFFFF"/>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20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IDEA: </a:t>
            </a:r>
            <a:r>
              <a:rPr lang="en-US" sz="20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The idea is to develop a website for the school students(10</a:t>
            </a:r>
            <a:r>
              <a:rPr lang="en-US" sz="2000" i="0" u="none" strike="noStrike" cap="none" baseline="30000" dirty="0">
                <a:solidFill>
                  <a:srgbClr val="000000"/>
                </a:solidFill>
                <a:latin typeface="Times New Roman" panose="02020603050405020304" pitchFamily="18" charset="0"/>
                <a:ea typeface="Calibri"/>
                <a:cs typeface="Times New Roman" panose="02020603050405020304" pitchFamily="18" charset="0"/>
                <a:sym typeface="Calibri"/>
              </a:rPr>
              <a:t>th</a:t>
            </a:r>
            <a:r>
              <a:rPr lang="en-US" sz="20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,11</a:t>
            </a:r>
            <a:r>
              <a:rPr lang="en-US" sz="2000" i="0" u="none" strike="noStrike" cap="none" baseline="30000" dirty="0">
                <a:solidFill>
                  <a:srgbClr val="000000"/>
                </a:solidFill>
                <a:latin typeface="Times New Roman" panose="02020603050405020304" pitchFamily="18" charset="0"/>
                <a:ea typeface="Calibri"/>
                <a:cs typeface="Times New Roman" panose="02020603050405020304" pitchFamily="18" charset="0"/>
                <a:sym typeface="Calibri"/>
              </a:rPr>
              <a:t>th</a:t>
            </a:r>
            <a:r>
              <a:rPr lang="en-US" sz="20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,12</a:t>
            </a:r>
            <a:r>
              <a:rPr lang="en-US" sz="2000" i="0" u="none" strike="noStrike" cap="none" baseline="30000" dirty="0">
                <a:solidFill>
                  <a:srgbClr val="000000"/>
                </a:solidFill>
                <a:latin typeface="Times New Roman" panose="02020603050405020304" pitchFamily="18" charset="0"/>
                <a:ea typeface="Calibri"/>
                <a:cs typeface="Times New Roman" panose="02020603050405020304" pitchFamily="18" charset="0"/>
                <a:sym typeface="Calibri"/>
              </a:rPr>
              <a:t>th</a:t>
            </a:r>
            <a:r>
              <a:rPr lang="en-US" sz="20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who are preparing for their public exams from any school. Due to new syllabus posted by the Government many school students are confused with their new pattern and they are preparing with their important questions given by their staffs, so students does not know about other school preparations to know the preparation materials from other schools this web app allow the students to create an account and can search for books, question banks and important notes. Any registered user of this website can post a materials of their own to help others, so it is helpful for the students to prepare with multiple materials from many schools. The documents posted by one student who is already registered as a user will be visible for all other students who registered. The students can download their required documents and use it.</a:t>
            </a:r>
            <a:endParaRPr sz="20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just" rtl="0">
              <a:spcBef>
                <a:spcPts val="0"/>
              </a:spcBef>
              <a:spcAft>
                <a:spcPts val="0"/>
              </a:spcAft>
              <a:buNone/>
            </a:pPr>
            <a:endParaRPr sz="2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91" name="Google Shape;91;p2"/>
          <p:cNvSpPr/>
          <p:nvPr/>
        </p:nvSpPr>
        <p:spPr>
          <a:xfrm>
            <a:off x="170375" y="4142650"/>
            <a:ext cx="11927100" cy="2440500"/>
          </a:xfrm>
          <a:prstGeom prst="roundRect">
            <a:avLst>
              <a:gd name="adj" fmla="val 16667"/>
            </a:avLst>
          </a:prstGeom>
          <a:solidFill>
            <a:srgbClr val="FFFFFF"/>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Calibri"/>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400"/>
              <a:buFont typeface="Calibri"/>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Calibri"/>
              <a:buNone/>
            </a:pPr>
            <a:endParaRPr sz="2000" b="1"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Calibri"/>
              <a:buNone/>
            </a:pPr>
            <a:r>
              <a:rPr lang="en-US" sz="2000" b="1" i="0" u="none" strike="noStrike" cap="none" dirty="0">
                <a:solidFill>
                  <a:srgbClr val="000000"/>
                </a:solidFill>
                <a:latin typeface="Calibri"/>
                <a:ea typeface="Calibri"/>
                <a:cs typeface="Calibri"/>
                <a:sym typeface="Calibri"/>
              </a:rPr>
              <a:t>Technology Stack:</a:t>
            </a:r>
            <a:endParaRPr sz="2000" dirty="0"/>
          </a:p>
          <a:p>
            <a:pPr marL="0" marR="0" lvl="0" indent="0" algn="l" rtl="0">
              <a:lnSpc>
                <a:spcPct val="100000"/>
              </a:lnSpc>
              <a:spcBef>
                <a:spcPts val="0"/>
              </a:spcBef>
              <a:spcAft>
                <a:spcPts val="0"/>
              </a:spcAft>
              <a:buClr>
                <a:srgbClr val="000000"/>
              </a:buClr>
              <a:buSzPts val="1400"/>
              <a:buFont typeface="Calibri"/>
              <a:buNone/>
            </a:pPr>
            <a:r>
              <a:rPr lang="en-US" sz="2000" dirty="0">
                <a:latin typeface="Calibri"/>
                <a:ea typeface="Calibri"/>
                <a:cs typeface="Calibri"/>
                <a:sym typeface="Calibri"/>
              </a:rPr>
              <a:t>Front End          </a:t>
            </a:r>
            <a:r>
              <a:rPr lang="en-US" sz="2000" b="0" i="0" u="none" strike="noStrike" cap="none" dirty="0">
                <a:solidFill>
                  <a:srgbClr val="000000"/>
                </a:solidFill>
                <a:latin typeface="Calibri"/>
                <a:ea typeface="Calibri"/>
                <a:cs typeface="Calibri"/>
                <a:sym typeface="Calibri"/>
              </a:rPr>
              <a:t> :    HTML, CSS , JAVASCRIPT.</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Calibri"/>
              <a:buNone/>
            </a:pPr>
            <a:r>
              <a:rPr lang="en-US" sz="2000" b="0" i="0" u="none" strike="noStrike" cap="none" dirty="0">
                <a:solidFill>
                  <a:srgbClr val="000000"/>
                </a:solidFill>
                <a:latin typeface="Calibri"/>
                <a:ea typeface="Calibri"/>
                <a:cs typeface="Calibri"/>
                <a:sym typeface="Calibri"/>
              </a:rPr>
              <a:t>Backend </a:t>
            </a:r>
            <a:r>
              <a:rPr lang="en-US" sz="2000" dirty="0">
                <a:latin typeface="Calibri"/>
                <a:ea typeface="Calibri"/>
                <a:cs typeface="Calibri"/>
                <a:sym typeface="Calibri"/>
              </a:rPr>
              <a:t>           </a:t>
            </a:r>
            <a:r>
              <a:rPr lang="en-US" sz="2000" b="0" i="0" u="none" strike="noStrike" cap="none" dirty="0">
                <a:solidFill>
                  <a:srgbClr val="000000"/>
                </a:solidFill>
                <a:latin typeface="Calibri"/>
                <a:ea typeface="Calibri"/>
                <a:cs typeface="Calibri"/>
                <a:sym typeface="Calibri"/>
              </a:rPr>
              <a:t> : 	  PHP</a:t>
            </a:r>
            <a:endParaRPr sz="2000" dirty="0"/>
          </a:p>
          <a:p>
            <a:pPr marL="0" marR="0" lvl="0" indent="0" algn="l" rtl="0">
              <a:lnSpc>
                <a:spcPct val="100000"/>
              </a:lnSpc>
              <a:spcBef>
                <a:spcPts val="0"/>
              </a:spcBef>
              <a:spcAft>
                <a:spcPts val="0"/>
              </a:spcAft>
              <a:buClr>
                <a:srgbClr val="000000"/>
              </a:buClr>
              <a:buSzPts val="1400"/>
              <a:buFont typeface="Calibri"/>
              <a:buNone/>
            </a:pPr>
            <a:r>
              <a:rPr lang="en-US" sz="2000" b="0" i="0" u="none" strike="noStrike" cap="none" dirty="0">
                <a:solidFill>
                  <a:srgbClr val="000000"/>
                </a:solidFill>
                <a:latin typeface="Calibri"/>
                <a:ea typeface="Calibri"/>
                <a:cs typeface="Calibri"/>
                <a:sym typeface="Calibri"/>
              </a:rPr>
              <a:t>Data Base </a:t>
            </a:r>
            <a:r>
              <a:rPr lang="en-US" sz="2000" dirty="0">
                <a:latin typeface="Calibri"/>
                <a:ea typeface="Calibri"/>
                <a:cs typeface="Calibri"/>
                <a:sym typeface="Calibri"/>
              </a:rPr>
              <a:t>         </a:t>
            </a:r>
            <a:r>
              <a:rPr lang="en-US" sz="2000" b="0" i="0" u="none" strike="noStrike" cap="none" dirty="0">
                <a:solidFill>
                  <a:srgbClr val="000000"/>
                </a:solidFill>
                <a:latin typeface="Calibri"/>
                <a:ea typeface="Calibri"/>
                <a:cs typeface="Calibri"/>
                <a:sym typeface="Calibri"/>
              </a:rPr>
              <a:t>:  	  MySQL</a:t>
            </a:r>
            <a:endParaRPr sz="2000" dirty="0"/>
          </a:p>
          <a:p>
            <a:pPr marL="0" marR="0" lvl="0" indent="0" algn="l" rtl="0">
              <a:lnSpc>
                <a:spcPct val="100000"/>
              </a:lnSpc>
              <a:spcBef>
                <a:spcPts val="0"/>
              </a:spcBef>
              <a:spcAft>
                <a:spcPts val="0"/>
              </a:spcAft>
              <a:buClr>
                <a:srgbClr val="000000"/>
              </a:buClr>
              <a:buSzPts val="1400"/>
              <a:buFont typeface="Calibri"/>
              <a:buNone/>
            </a:pPr>
            <a:r>
              <a:rPr lang="en-US" sz="2000" dirty="0">
                <a:latin typeface="Calibri"/>
                <a:cs typeface="Calibri"/>
                <a:sym typeface="Calibri"/>
              </a:rPr>
              <a:t>Security             :     OTP verification.</a:t>
            </a:r>
            <a:endParaRPr sz="2000" dirty="0"/>
          </a:p>
          <a:p>
            <a:pPr marL="0" marR="0" lvl="0" indent="0" algn="l" rtl="0">
              <a:lnSpc>
                <a:spcPct val="100000"/>
              </a:lnSpc>
              <a:spcBef>
                <a:spcPts val="0"/>
              </a:spcBef>
              <a:spcAft>
                <a:spcPts val="0"/>
              </a:spcAft>
              <a:buClr>
                <a:schemeClr val="lt1"/>
              </a:buClr>
              <a:buSzPts val="1800"/>
              <a:buFont typeface="Calibri"/>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400"/>
              <a:buFont typeface="Calibri"/>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400"/>
              <a:buFont typeface="Calibri"/>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400"/>
              <a:buFont typeface="Calibri"/>
              <a:buNone/>
            </a:pPr>
            <a:endParaRPr sz="1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p:nvPr/>
        </p:nvSpPr>
        <p:spPr>
          <a:xfrm>
            <a:off x="170375" y="203247"/>
            <a:ext cx="11927100" cy="3713100"/>
          </a:xfrm>
          <a:prstGeom prst="roundRect">
            <a:avLst>
              <a:gd name="adj" fmla="val 16667"/>
            </a:avLst>
          </a:prstGeom>
          <a:solidFill>
            <a:srgbClr val="FFFFFF"/>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2000" b="1" dirty="0">
                <a:latin typeface="Times New Roman" panose="02020603050405020304" pitchFamily="18" charset="0"/>
                <a:ea typeface="Calibri"/>
                <a:cs typeface="Times New Roman" panose="02020603050405020304" pitchFamily="18" charset="0"/>
                <a:sym typeface="Calibri"/>
              </a:rPr>
              <a:t>USE CASE:  </a:t>
            </a:r>
            <a:endParaRPr sz="20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91" name="Google Shape;91;p2"/>
          <p:cNvSpPr/>
          <p:nvPr/>
        </p:nvSpPr>
        <p:spPr>
          <a:xfrm>
            <a:off x="170375" y="4142650"/>
            <a:ext cx="11927100" cy="2440500"/>
          </a:xfrm>
          <a:prstGeom prst="roundRect">
            <a:avLst>
              <a:gd name="adj" fmla="val 16667"/>
            </a:avLst>
          </a:prstGeom>
          <a:solidFill>
            <a:srgbClr val="FFFFFF"/>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Calibri"/>
              <a:buNone/>
            </a:pPr>
            <a:r>
              <a:rPr lang="en-US" sz="20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Stopper:</a:t>
            </a:r>
          </a:p>
          <a:p>
            <a:pPr marL="0" marR="0" lvl="0" indent="0" algn="l" rtl="0">
              <a:lnSpc>
                <a:spcPct val="100000"/>
              </a:lnSpc>
              <a:spcBef>
                <a:spcPts val="0"/>
              </a:spcBef>
              <a:spcAft>
                <a:spcPts val="0"/>
              </a:spcAft>
              <a:buClr>
                <a:srgbClr val="000000"/>
              </a:buClr>
              <a:buSzPts val="1400"/>
              <a:buFont typeface="Calibri"/>
              <a:buNone/>
            </a:pPr>
            <a:r>
              <a:rPr lang="en-US" sz="2000" dirty="0">
                <a:latin typeface="Times New Roman" panose="02020603050405020304" pitchFamily="18" charset="0"/>
                <a:cs typeface="Times New Roman" panose="02020603050405020304" pitchFamily="18" charset="0"/>
                <a:sym typeface="Calibri"/>
              </a:rPr>
              <a:t>This application will be useful to students who are prepare for public exams across Tamil Nadu.</a:t>
            </a:r>
            <a:endParaRPr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lt1"/>
              </a:buClr>
              <a:buSzPts val="1800"/>
              <a:buFont typeface="Calibri"/>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400"/>
              <a:buFont typeface="Calibri"/>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400"/>
              <a:buFont typeface="Calibri"/>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400"/>
              <a:buFont typeface="Calibri"/>
              <a:buNone/>
            </a:pPr>
            <a:endParaRPr sz="14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FA5AFDDA-F963-49A2-A029-A73C47312D7E}"/>
              </a:ext>
            </a:extLst>
          </p:cNvPr>
          <p:cNvSpPr/>
          <p:nvPr/>
        </p:nvSpPr>
        <p:spPr>
          <a:xfrm>
            <a:off x="5250967" y="377752"/>
            <a:ext cx="2593911" cy="3364089"/>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97A909DD-DD69-4EB5-8AA6-4948282474D9}"/>
              </a:ext>
            </a:extLst>
          </p:cNvPr>
          <p:cNvSpPr/>
          <p:nvPr/>
        </p:nvSpPr>
        <p:spPr>
          <a:xfrm>
            <a:off x="5964759" y="591640"/>
            <a:ext cx="1166326" cy="466531"/>
          </a:xfrm>
          <a:prstGeom prst="ellipse">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a:t>
            </a:r>
            <a:endParaRPr lang="en-IN" dirty="0">
              <a:solidFill>
                <a:schemeClr val="tx1"/>
              </a:solidFill>
            </a:endParaRPr>
          </a:p>
        </p:txBody>
      </p:sp>
      <p:sp>
        <p:nvSpPr>
          <p:cNvPr id="7" name="Oval 6">
            <a:extLst>
              <a:ext uri="{FF2B5EF4-FFF2-40B4-BE49-F238E27FC236}">
                <a16:creationId xmlns:a16="http://schemas.microsoft.com/office/drawing/2014/main" id="{FEC3B5AC-BC10-4338-8B54-8973A915B034}"/>
              </a:ext>
            </a:extLst>
          </p:cNvPr>
          <p:cNvSpPr/>
          <p:nvPr/>
        </p:nvSpPr>
        <p:spPr>
          <a:xfrm>
            <a:off x="5848126" y="2939483"/>
            <a:ext cx="1399591" cy="466531"/>
          </a:xfrm>
          <a:prstGeom prst="ellipse">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Download</a:t>
            </a:r>
            <a:endParaRPr lang="en-IN" dirty="0">
              <a:solidFill>
                <a:schemeClr val="tx1"/>
              </a:solidFill>
            </a:endParaRPr>
          </a:p>
        </p:txBody>
      </p:sp>
      <p:sp>
        <p:nvSpPr>
          <p:cNvPr id="8" name="Oval 7">
            <a:extLst>
              <a:ext uri="{FF2B5EF4-FFF2-40B4-BE49-F238E27FC236}">
                <a16:creationId xmlns:a16="http://schemas.microsoft.com/office/drawing/2014/main" id="{2AFEABF2-2140-4DC6-9948-97127E0E3C8F}"/>
              </a:ext>
            </a:extLst>
          </p:cNvPr>
          <p:cNvSpPr/>
          <p:nvPr/>
        </p:nvSpPr>
        <p:spPr>
          <a:xfrm>
            <a:off x="5964759" y="2152434"/>
            <a:ext cx="1166326" cy="466531"/>
          </a:xfrm>
          <a:prstGeom prst="ellipse">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endParaRPr lang="en-IN" dirty="0">
              <a:solidFill>
                <a:schemeClr val="tx1"/>
              </a:solidFill>
            </a:endParaRPr>
          </a:p>
        </p:txBody>
      </p:sp>
      <p:pic>
        <p:nvPicPr>
          <p:cNvPr id="6" name="Graphic 5" descr="Man">
            <a:extLst>
              <a:ext uri="{FF2B5EF4-FFF2-40B4-BE49-F238E27FC236}">
                <a16:creationId xmlns:a16="http://schemas.microsoft.com/office/drawing/2014/main" id="{3E0C9641-C698-4C97-8AF4-D7C98E969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88906" y="1566149"/>
            <a:ext cx="914400" cy="914400"/>
          </a:xfrm>
          <a:prstGeom prst="rect">
            <a:avLst/>
          </a:prstGeom>
        </p:spPr>
      </p:pic>
      <p:sp>
        <p:nvSpPr>
          <p:cNvPr id="9" name="TextBox 8">
            <a:extLst>
              <a:ext uri="{FF2B5EF4-FFF2-40B4-BE49-F238E27FC236}">
                <a16:creationId xmlns:a16="http://schemas.microsoft.com/office/drawing/2014/main" id="{C68E7473-393B-4729-908E-9B28484D8641}"/>
              </a:ext>
            </a:extLst>
          </p:cNvPr>
          <p:cNvSpPr txBox="1"/>
          <p:nvPr/>
        </p:nvSpPr>
        <p:spPr>
          <a:xfrm>
            <a:off x="3095901" y="2561461"/>
            <a:ext cx="995266" cy="307777"/>
          </a:xfrm>
          <a:prstGeom prst="rect">
            <a:avLst/>
          </a:prstGeom>
          <a:noFill/>
        </p:spPr>
        <p:txBody>
          <a:bodyPr wrap="square" rtlCol="0">
            <a:spAutoFit/>
          </a:bodyPr>
          <a:lstStyle/>
          <a:p>
            <a:r>
              <a:rPr lang="en-US" dirty="0"/>
              <a:t>USER</a:t>
            </a:r>
            <a:endParaRPr lang="en-IN" dirty="0"/>
          </a:p>
        </p:txBody>
      </p:sp>
      <p:sp>
        <p:nvSpPr>
          <p:cNvPr id="12" name="Oval 11">
            <a:extLst>
              <a:ext uri="{FF2B5EF4-FFF2-40B4-BE49-F238E27FC236}">
                <a16:creationId xmlns:a16="http://schemas.microsoft.com/office/drawing/2014/main" id="{D06D5063-1C48-474D-A970-F2D47984DEBB}"/>
              </a:ext>
            </a:extLst>
          </p:cNvPr>
          <p:cNvSpPr/>
          <p:nvPr/>
        </p:nvSpPr>
        <p:spPr>
          <a:xfrm>
            <a:off x="5964759" y="1365385"/>
            <a:ext cx="1166326" cy="466531"/>
          </a:xfrm>
          <a:prstGeom prst="ellipse">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E2A62BFF-9582-494D-BE31-4CB1447A78E1}"/>
              </a:ext>
            </a:extLst>
          </p:cNvPr>
          <p:cNvCxnSpPr>
            <a:stCxn id="6" idx="3"/>
          </p:cNvCxnSpPr>
          <p:nvPr/>
        </p:nvCxnSpPr>
        <p:spPr>
          <a:xfrm>
            <a:off x="3903306" y="2023349"/>
            <a:ext cx="864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4680B3-5BA1-4AE7-BBF3-16AB62A02908}"/>
              </a:ext>
            </a:extLst>
          </p:cNvPr>
          <p:cNvCxnSpPr>
            <a:cxnSpLocks/>
          </p:cNvCxnSpPr>
          <p:nvPr/>
        </p:nvCxnSpPr>
        <p:spPr>
          <a:xfrm>
            <a:off x="4777274" y="824905"/>
            <a:ext cx="0" cy="234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35B97C1-7C6F-4DB8-AC26-31A64E712D1F}"/>
              </a:ext>
            </a:extLst>
          </p:cNvPr>
          <p:cNvCxnSpPr>
            <a:cxnSpLocks/>
          </p:cNvCxnSpPr>
          <p:nvPr/>
        </p:nvCxnSpPr>
        <p:spPr>
          <a:xfrm>
            <a:off x="4777274" y="824905"/>
            <a:ext cx="1187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378E28E-3EEF-4B7F-9B57-64371F4E81E7}"/>
              </a:ext>
            </a:extLst>
          </p:cNvPr>
          <p:cNvCxnSpPr>
            <a:endCxn id="12" idx="2"/>
          </p:cNvCxnSpPr>
          <p:nvPr/>
        </p:nvCxnSpPr>
        <p:spPr>
          <a:xfrm>
            <a:off x="4767943" y="1598650"/>
            <a:ext cx="11968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0756C00-D3CB-4B18-9D61-6288CDE8C0B3}"/>
              </a:ext>
            </a:extLst>
          </p:cNvPr>
          <p:cNvCxnSpPr>
            <a:cxnSpLocks/>
            <a:endCxn id="8" idx="2"/>
          </p:cNvCxnSpPr>
          <p:nvPr/>
        </p:nvCxnSpPr>
        <p:spPr>
          <a:xfrm flipV="1">
            <a:off x="4767943" y="2385700"/>
            <a:ext cx="1196816" cy="1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FE0D9D7-4FDD-42AB-A120-6F7A52833BD1}"/>
              </a:ext>
            </a:extLst>
          </p:cNvPr>
          <p:cNvCxnSpPr/>
          <p:nvPr/>
        </p:nvCxnSpPr>
        <p:spPr>
          <a:xfrm>
            <a:off x="4777274" y="3172748"/>
            <a:ext cx="1070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ylinder 29">
            <a:extLst>
              <a:ext uri="{FF2B5EF4-FFF2-40B4-BE49-F238E27FC236}">
                <a16:creationId xmlns:a16="http://schemas.microsoft.com/office/drawing/2014/main" id="{99D38F48-C88A-4317-9AE9-38986EEB3D4B}"/>
              </a:ext>
            </a:extLst>
          </p:cNvPr>
          <p:cNvSpPr/>
          <p:nvPr/>
        </p:nvSpPr>
        <p:spPr>
          <a:xfrm>
            <a:off x="9367935" y="1204122"/>
            <a:ext cx="1586204" cy="1589407"/>
          </a:xfrm>
          <a:prstGeom prst="can">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a:t>
            </a:r>
            <a:endParaRPr lang="en-IN" dirty="0"/>
          </a:p>
        </p:txBody>
      </p:sp>
      <p:cxnSp>
        <p:nvCxnSpPr>
          <p:cNvPr id="32" name="Straight Arrow Connector 31">
            <a:extLst>
              <a:ext uri="{FF2B5EF4-FFF2-40B4-BE49-F238E27FC236}">
                <a16:creationId xmlns:a16="http://schemas.microsoft.com/office/drawing/2014/main" id="{4B358408-FB91-4151-9262-C57086FE36C4}"/>
              </a:ext>
            </a:extLst>
          </p:cNvPr>
          <p:cNvCxnSpPr/>
          <p:nvPr/>
        </p:nvCxnSpPr>
        <p:spPr>
          <a:xfrm flipH="1" flipV="1">
            <a:off x="7131085" y="824905"/>
            <a:ext cx="2236850" cy="1198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8DA3312-8012-4519-AD5D-956603B383B0}"/>
              </a:ext>
            </a:extLst>
          </p:cNvPr>
          <p:cNvCxnSpPr>
            <a:stCxn id="30" idx="2"/>
            <a:endCxn id="12" idx="6"/>
          </p:cNvCxnSpPr>
          <p:nvPr/>
        </p:nvCxnSpPr>
        <p:spPr>
          <a:xfrm flipH="1" flipV="1">
            <a:off x="7131085" y="1598651"/>
            <a:ext cx="2236850" cy="400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A44A15A-0610-4C19-B377-B72CDE408E4E}"/>
              </a:ext>
            </a:extLst>
          </p:cNvPr>
          <p:cNvCxnSpPr>
            <a:stCxn id="30" idx="2"/>
          </p:cNvCxnSpPr>
          <p:nvPr/>
        </p:nvCxnSpPr>
        <p:spPr>
          <a:xfrm flipH="1">
            <a:off x="7247717" y="1998826"/>
            <a:ext cx="2120218" cy="117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0EA0CEC-A142-46E1-8167-55F58BA2EA36}"/>
              </a:ext>
            </a:extLst>
          </p:cNvPr>
          <p:cNvCxnSpPr>
            <a:stCxn id="8" idx="6"/>
            <a:endCxn id="30" idx="2"/>
          </p:cNvCxnSpPr>
          <p:nvPr/>
        </p:nvCxnSpPr>
        <p:spPr>
          <a:xfrm flipV="1">
            <a:off x="7131085" y="1998826"/>
            <a:ext cx="2236850" cy="386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77478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223</Words>
  <Application>Microsoft Office PowerPoint</Application>
  <PresentationFormat>Widescreen</PresentationFormat>
  <Paragraphs>22</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Organization name: Bureau of Police Research &amp; Development  Problem Statement : LEA &amp; Judiciary Interactive Case Management System  Team Name : STRATOSPHERE Team Leader Name : Vikash. V   College Code : 1-8932081</dc:title>
  <dc:creator>Anuja Kanhere</dc:creator>
  <cp:lastModifiedBy>vikash v</cp:lastModifiedBy>
  <cp:revision>6</cp:revision>
  <dcterms:created xsi:type="dcterms:W3CDTF">2019-12-18T09:24:53Z</dcterms:created>
  <dcterms:modified xsi:type="dcterms:W3CDTF">2021-02-24T06:47:25Z</dcterms:modified>
</cp:coreProperties>
</file>