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3CCDFC-9E0F-4351-B61E-6A8917FCC897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0FDD5-FCAF-41BC-8BA7-46B0EDCD2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3CCDFC-9E0F-4351-B61E-6A8917FCC897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0FDD5-FCAF-41BC-8BA7-46B0EDCD2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3CCDFC-9E0F-4351-B61E-6A8917FCC897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0FDD5-FCAF-41BC-8BA7-46B0EDCD2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3CCDFC-9E0F-4351-B61E-6A8917FCC897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0FDD5-FCAF-41BC-8BA7-46B0EDCD2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3CCDFC-9E0F-4351-B61E-6A8917FCC897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0FDD5-FCAF-41BC-8BA7-46B0EDCD2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3CCDFC-9E0F-4351-B61E-6A8917FCC897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0FDD5-FCAF-41BC-8BA7-46B0EDCD2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3CCDFC-9E0F-4351-B61E-6A8917FCC897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0FDD5-FCAF-41BC-8BA7-46B0EDCD2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3CCDFC-9E0F-4351-B61E-6A8917FCC897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0FDD5-FCAF-41BC-8BA7-46B0EDCD2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3CCDFC-9E0F-4351-B61E-6A8917FCC897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0FDD5-FCAF-41BC-8BA7-46B0EDCD2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3CCDFC-9E0F-4351-B61E-6A8917FCC897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0FDD5-FCAF-41BC-8BA7-46B0EDCD2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3CCDFC-9E0F-4351-B61E-6A8917FCC897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0FDD5-FCAF-41BC-8BA7-46B0EDCD2D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A3CCDFC-9E0F-4351-B61E-6A8917FCC897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6C0FDD5-FCAF-41BC-8BA7-46B0EDCD2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752600"/>
            <a:ext cx="5638800" cy="982006"/>
          </a:xfrm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LEARN THEM EASY</a:t>
            </a:r>
            <a:endParaRPr lang="en-US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10000"/>
            <a:ext cx="7696200" cy="1600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create application for a readable document to speech. The application can convert any word 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documents to human understandable voice format. Here we can select a readable file and convert to audio file.</a:t>
            </a:r>
          </a:p>
          <a:p>
            <a:pPr algn="l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3200400" cy="74676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Technology: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33600"/>
            <a:ext cx="6934200" cy="2057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Front end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html,css,js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 end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 Case: Readable document to audio document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828800"/>
            <a:ext cx="5562600" cy="1600200"/>
          </a:xfrm>
        </p:spPr>
        <p:txBody>
          <a:bodyPr>
            <a:normAutofit/>
          </a:bodyPr>
          <a:lstStyle/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the user once upload the file it can find if it is readable or not. If it is not readable it leave that. Otherwise it convert to speech.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581400"/>
            <a:ext cx="5867400" cy="2222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87</TotalTime>
  <Words>92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Aspect</vt:lpstr>
      <vt:lpstr>LEARN THEM EASY</vt:lpstr>
      <vt:lpstr>Technology:</vt:lpstr>
      <vt:lpstr>Use Case: Readable document to audio document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THEM EASY</dc:title>
  <dc:creator>Admin</dc:creator>
  <cp:lastModifiedBy>Admin</cp:lastModifiedBy>
  <cp:revision>12</cp:revision>
  <dcterms:created xsi:type="dcterms:W3CDTF">2021-02-24T06:07:24Z</dcterms:created>
  <dcterms:modified xsi:type="dcterms:W3CDTF">2021-02-24T11:12:16Z</dcterms:modified>
</cp:coreProperties>
</file>