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6525"/>
            <a:ext cx="8915399" cy="2317516"/>
          </a:xfrm>
        </p:spPr>
        <p:txBody>
          <a:bodyPr/>
          <a:lstStyle/>
          <a:p>
            <a:pPr algn="ctr"/>
            <a:r>
              <a:rPr lang="en-IN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244" y="3644041"/>
            <a:ext cx="8915399" cy="1126283"/>
          </a:xfrm>
        </p:spPr>
        <p:txBody>
          <a:bodyPr/>
          <a:lstStyle/>
          <a:p>
            <a:pPr algn="ctr"/>
            <a:r>
              <a:rPr lang="en-IN" b="1" i="1" dirty="0" smtClean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</a:t>
            </a:r>
            <a:r>
              <a:rPr lang="en-IN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Scholar  Casually !!!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6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</a:br>
            <a:r>
              <a:rPr lang="en-IN" sz="27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a Scholar  Casually !!!</a:t>
            </a:r>
            <a: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INTRODUCTION: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“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Lokallibrary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an application that helps students of an institute to manage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educational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activities in easier way. 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Lokallibrary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provides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books and materials in any device anywhere if they have internet connection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Students can also able to access their books and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notes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their login credentials given by their institution.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7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</a:br>
            <a:r>
              <a:rPr lang="en-IN" sz="27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a Scholar  Casually !!!</a:t>
            </a:r>
            <a: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3752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Motivation of </a:t>
            </a:r>
            <a:r>
              <a:rPr lang="en-IN" sz="2200" b="1" dirty="0" err="1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Lokallibrary</a:t>
            </a:r>
            <a:r>
              <a:rPr lang="en-IN" sz="2200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: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During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covid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-19 pandemic, students faced a lot of difficulties to move on online mode for academic activities.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Students struggled to manage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their books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online mode.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Social media’s(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Whatsapp,Telegram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,….) played a greater role for students in getting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books and materials.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these social media’s ended in getting same files from different senders resulting in duplicate files an additional unwanted storage.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those social media’s there are lot of factors that diverted students from performing their academic activities.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1800" i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overcome these difficulties </a:t>
            </a:r>
            <a:r>
              <a:rPr lang="en-IN" sz="1800" i="1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IN" sz="1800" i="1" dirty="0" err="1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Lokallibrary</a:t>
            </a:r>
            <a:r>
              <a:rPr lang="en-IN" sz="1800" i="1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</a:t>
            </a:r>
            <a:r>
              <a:rPr lang="en-IN" sz="1800" i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be a perfect solution</a:t>
            </a:r>
          </a:p>
        </p:txBody>
      </p:sp>
    </p:spTree>
    <p:extLst>
      <p:ext uri="{BB962C8B-B14F-4D97-AF65-F5344CB8AC3E}">
        <p14:creationId xmlns:p14="http://schemas.microsoft.com/office/powerpoint/2010/main" val="389541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</a:br>
            <a:r>
              <a:rPr lang="en-IN" sz="27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a Scholar  Casually !!!</a:t>
            </a:r>
            <a: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375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Services of </a:t>
            </a:r>
            <a:r>
              <a:rPr lang="en-IN" sz="2400" b="1" dirty="0" err="1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Lokallibrary</a:t>
            </a:r>
            <a:r>
              <a:rPr lang="en-IN" sz="3200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:</a:t>
            </a: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Students can get books and daily class notes that were prepared by professors.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 in mobile browser , instead of downloading books and class notes, “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Lokallibrary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allows to read in browser itself (reading in online).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Students can request books/notes for specific topic or unit or chapter.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Students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 search books they require in case large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numbers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book.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Students can download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books and read in offline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our mobile app.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</a:br>
            <a:r>
              <a:rPr lang="en-IN" sz="27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a Scholar  Casually !!!</a:t>
            </a:r>
            <a: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3752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Technology </a:t>
            </a:r>
            <a:r>
              <a:rPr lang="en-IN" sz="2600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stack(web application):</a:t>
            </a:r>
            <a:endParaRPr lang="en-IN" sz="2600" b="1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Language;</a:t>
            </a:r>
          </a:p>
          <a:p>
            <a:r>
              <a:rPr lang="en-IN" sz="21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(backend)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 , CSS , Bootstrap(front end)</a:t>
            </a:r>
          </a:p>
          <a:p>
            <a:pPr marL="0" indent="0">
              <a:buNone/>
            </a:pPr>
            <a:r>
              <a:rPr lang="en-IN" sz="26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Database</a:t>
            </a:r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IN" sz="20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Framework;</a:t>
            </a:r>
          </a:p>
          <a:p>
            <a:r>
              <a:rPr lang="en-IN" sz="21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Django</a:t>
            </a: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Tools</a:t>
            </a:r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 studio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</a:br>
            <a:r>
              <a:rPr lang="en-IN" sz="27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a Scholar  Casually !!!</a:t>
            </a:r>
            <a: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375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Technology </a:t>
            </a:r>
            <a:r>
              <a:rPr lang="en-IN" sz="2200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stack(android application):</a:t>
            </a:r>
            <a:endParaRPr lang="en-IN" sz="2200" b="1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Language</a:t>
            </a:r>
            <a:r>
              <a:rPr lang="en-IN" sz="26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Java(backend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XML(front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Framework</a:t>
            </a:r>
            <a:r>
              <a:rPr lang="en-IN" sz="26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en-IN" sz="2600" b="1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Android UI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Tools;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Android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studio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9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</a:br>
            <a:r>
              <a:rPr lang="en-IN" sz="27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a Scholar  Casually !!!</a:t>
            </a:r>
            <a: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sz="4000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375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Why </a:t>
            </a:r>
            <a:r>
              <a:rPr lang="en-IN" sz="3300" b="1" dirty="0" err="1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Lokallibrary</a:t>
            </a:r>
            <a:r>
              <a:rPr lang="en-IN" sz="3300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33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?</a:t>
            </a: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Lokallibrary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provides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secured services for both users and institutions. Users friendly application with ease of using and accessing. It can act as a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easy way of getting books and materials.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can ensure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availability of books anywhere.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also ensures users privacy.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7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 !!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LOKALLIBRARY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</a:br>
            <a:r>
              <a:rPr lang="en-IN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Become  a Scholar  Casually !!!</a:t>
            </a:r>
            <a:br>
              <a:rPr lang="en-IN" b="1" i="1" dirty="0">
                <a:solidFill>
                  <a:srgbClr val="F454D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339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295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Century Gothic</vt:lpstr>
      <vt:lpstr>Impact</vt:lpstr>
      <vt:lpstr>Verdana</vt:lpstr>
      <vt:lpstr>Wingdings 3</vt:lpstr>
      <vt:lpstr>Wisp</vt:lpstr>
      <vt:lpstr>LOKALLIBRARY</vt:lpstr>
      <vt:lpstr>LOKALLIBRARY Become  a Scholar  Casually !!! </vt:lpstr>
      <vt:lpstr>LOKALLIBRARY Become  a Scholar  Casually !!! </vt:lpstr>
      <vt:lpstr>LOKALLIBRARY Become  a Scholar  Casually !!! </vt:lpstr>
      <vt:lpstr>LOKALLIBRARY Become  a Scholar  Casually !!! </vt:lpstr>
      <vt:lpstr>LOKALLIBRARY Become  a Scholar  Casually !!! </vt:lpstr>
      <vt:lpstr>LOKALLIBRARY Become  a Scholar  Casually !!! </vt:lpstr>
      <vt:lpstr>Thank you !!</vt:lpstr>
    </vt:vector>
  </TitlesOfParts>
  <Company>LKSHRI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DESCHOLAR</dc:title>
  <dc:creator>VPM</dc:creator>
  <cp:lastModifiedBy>VPM</cp:lastModifiedBy>
  <cp:revision>7</cp:revision>
  <dcterms:created xsi:type="dcterms:W3CDTF">2021-02-23T15:54:09Z</dcterms:created>
  <dcterms:modified xsi:type="dcterms:W3CDTF">2021-02-23T16:48:10Z</dcterms:modified>
</cp:coreProperties>
</file>