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slide" Target="slides/slide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C55EC-A960-5644-9A40-35A435E290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C057A0-7CB9-994B-A64A-AC0DD3E7B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51C9F2-AED4-9B4D-8F83-0114C32A8F24}"/>
              </a:ext>
            </a:extLst>
          </p:cNvPr>
          <p:cNvSpPr>
            <a:spLocks noGrp="1"/>
          </p:cNvSpPr>
          <p:nvPr>
            <p:ph type="dt" sz="half" idx="10"/>
          </p:nvPr>
        </p:nvSpPr>
        <p:spPr/>
        <p:txBody>
          <a:bodyPr/>
          <a:lstStyle/>
          <a:p>
            <a:fld id="{85DA9E77-0D66-764F-95C6-14F24CB4AACE}" type="datetimeFigureOut">
              <a:rPr lang="en-US"/>
              <a:t>2/25/2021</a:t>
            </a:fld>
            <a:endParaRPr lang="en-US"/>
          </a:p>
        </p:txBody>
      </p:sp>
      <p:sp>
        <p:nvSpPr>
          <p:cNvPr id="5" name="Footer Placeholder 4">
            <a:extLst>
              <a:ext uri="{FF2B5EF4-FFF2-40B4-BE49-F238E27FC236}">
                <a16:creationId xmlns:a16="http://schemas.microsoft.com/office/drawing/2014/main" id="{B1033D4F-8AC1-1F45-862C-BFBBA0EEA5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5A752C-2C7B-934E-9FEC-3312C83A8FC1}"/>
              </a:ext>
            </a:extLst>
          </p:cNvPr>
          <p:cNvSpPr>
            <a:spLocks noGrp="1"/>
          </p:cNvSpPr>
          <p:nvPr>
            <p:ph type="sldNum" sz="quarter" idx="12"/>
          </p:nvPr>
        </p:nvSpPr>
        <p:spPr/>
        <p:txBody>
          <a:bodyPr/>
          <a:lstStyle/>
          <a:p>
            <a:fld id="{D49AD0DF-5835-0A48-AD4C-11FCEE74FC67}" type="slidenum">
              <a:rPr lang="en-US"/>
              <a:t>‹#›</a:t>
            </a:fld>
            <a:endParaRPr lang="en-US"/>
          </a:p>
        </p:txBody>
      </p:sp>
    </p:spTree>
    <p:extLst>
      <p:ext uri="{BB962C8B-B14F-4D97-AF65-F5344CB8AC3E}">
        <p14:creationId xmlns:p14="http://schemas.microsoft.com/office/powerpoint/2010/main" val="1328399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D07C5-1A75-E542-914C-93B56FD868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65F9AD-9887-8249-AF39-74B35F1FD6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CE90BD-1E73-294B-A65E-13D5FA61EF12}"/>
              </a:ext>
            </a:extLst>
          </p:cNvPr>
          <p:cNvSpPr>
            <a:spLocks noGrp="1"/>
          </p:cNvSpPr>
          <p:nvPr>
            <p:ph type="dt" sz="half" idx="10"/>
          </p:nvPr>
        </p:nvSpPr>
        <p:spPr/>
        <p:txBody>
          <a:bodyPr/>
          <a:lstStyle/>
          <a:p>
            <a:fld id="{85DA9E77-0D66-764F-95C6-14F24CB4AACE}" type="datetimeFigureOut">
              <a:rPr lang="en-US"/>
              <a:t>2/25/2021</a:t>
            </a:fld>
            <a:endParaRPr lang="en-US"/>
          </a:p>
        </p:txBody>
      </p:sp>
      <p:sp>
        <p:nvSpPr>
          <p:cNvPr id="5" name="Footer Placeholder 4">
            <a:extLst>
              <a:ext uri="{FF2B5EF4-FFF2-40B4-BE49-F238E27FC236}">
                <a16:creationId xmlns:a16="http://schemas.microsoft.com/office/drawing/2014/main" id="{931F1606-881A-314D-9F3A-5372D47229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CCA3B6-4172-4C45-A04A-2CE296E7C140}"/>
              </a:ext>
            </a:extLst>
          </p:cNvPr>
          <p:cNvSpPr>
            <a:spLocks noGrp="1"/>
          </p:cNvSpPr>
          <p:nvPr>
            <p:ph type="sldNum" sz="quarter" idx="12"/>
          </p:nvPr>
        </p:nvSpPr>
        <p:spPr/>
        <p:txBody>
          <a:bodyPr/>
          <a:lstStyle/>
          <a:p>
            <a:fld id="{D49AD0DF-5835-0A48-AD4C-11FCEE74FC67}" type="slidenum">
              <a:rPr lang="en-US"/>
              <a:t>‹#›</a:t>
            </a:fld>
            <a:endParaRPr lang="en-US"/>
          </a:p>
        </p:txBody>
      </p:sp>
    </p:spTree>
    <p:extLst>
      <p:ext uri="{BB962C8B-B14F-4D97-AF65-F5344CB8AC3E}">
        <p14:creationId xmlns:p14="http://schemas.microsoft.com/office/powerpoint/2010/main" val="3979267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FDAC11-AF41-A549-9FA6-C5DE6B973A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3EE999-7CC7-D34B-BCC9-82C753C29D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57D813-5CB9-9A4A-BD1E-E036C4D17F66}"/>
              </a:ext>
            </a:extLst>
          </p:cNvPr>
          <p:cNvSpPr>
            <a:spLocks noGrp="1"/>
          </p:cNvSpPr>
          <p:nvPr>
            <p:ph type="dt" sz="half" idx="10"/>
          </p:nvPr>
        </p:nvSpPr>
        <p:spPr/>
        <p:txBody>
          <a:bodyPr/>
          <a:lstStyle/>
          <a:p>
            <a:fld id="{85DA9E77-0D66-764F-95C6-14F24CB4AACE}" type="datetimeFigureOut">
              <a:rPr lang="en-US"/>
              <a:t>2/25/2021</a:t>
            </a:fld>
            <a:endParaRPr lang="en-US"/>
          </a:p>
        </p:txBody>
      </p:sp>
      <p:sp>
        <p:nvSpPr>
          <p:cNvPr id="5" name="Footer Placeholder 4">
            <a:extLst>
              <a:ext uri="{FF2B5EF4-FFF2-40B4-BE49-F238E27FC236}">
                <a16:creationId xmlns:a16="http://schemas.microsoft.com/office/drawing/2014/main" id="{9A838097-093C-E245-923F-4E2D5DB6B8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26903A-1B21-EA4F-BEEE-11E144DFE11F}"/>
              </a:ext>
            </a:extLst>
          </p:cNvPr>
          <p:cNvSpPr>
            <a:spLocks noGrp="1"/>
          </p:cNvSpPr>
          <p:nvPr>
            <p:ph type="sldNum" sz="quarter" idx="12"/>
          </p:nvPr>
        </p:nvSpPr>
        <p:spPr/>
        <p:txBody>
          <a:bodyPr/>
          <a:lstStyle/>
          <a:p>
            <a:fld id="{D49AD0DF-5835-0A48-AD4C-11FCEE74FC67}" type="slidenum">
              <a:rPr lang="en-US"/>
              <a:t>‹#›</a:t>
            </a:fld>
            <a:endParaRPr lang="en-US"/>
          </a:p>
        </p:txBody>
      </p:sp>
    </p:spTree>
    <p:extLst>
      <p:ext uri="{BB962C8B-B14F-4D97-AF65-F5344CB8AC3E}">
        <p14:creationId xmlns:p14="http://schemas.microsoft.com/office/powerpoint/2010/main" val="1267686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09F3D-9C20-1C49-AAA7-3C8F5F1406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AA8BE3-9B46-314C-8A6B-9155FB80E8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0CF617-40DB-404F-81F8-C375BDF2DBC5}"/>
              </a:ext>
            </a:extLst>
          </p:cNvPr>
          <p:cNvSpPr>
            <a:spLocks noGrp="1"/>
          </p:cNvSpPr>
          <p:nvPr>
            <p:ph type="dt" sz="half" idx="10"/>
          </p:nvPr>
        </p:nvSpPr>
        <p:spPr/>
        <p:txBody>
          <a:bodyPr/>
          <a:lstStyle/>
          <a:p>
            <a:fld id="{85DA9E77-0D66-764F-95C6-14F24CB4AACE}" type="datetimeFigureOut">
              <a:rPr lang="en-US"/>
              <a:t>2/25/2021</a:t>
            </a:fld>
            <a:endParaRPr lang="en-US"/>
          </a:p>
        </p:txBody>
      </p:sp>
      <p:sp>
        <p:nvSpPr>
          <p:cNvPr id="5" name="Footer Placeholder 4">
            <a:extLst>
              <a:ext uri="{FF2B5EF4-FFF2-40B4-BE49-F238E27FC236}">
                <a16:creationId xmlns:a16="http://schemas.microsoft.com/office/drawing/2014/main" id="{DB13CFC5-09AB-4345-BE32-0146DA9B46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92C0C9-9D25-5A45-B4F1-E4125A47EF78}"/>
              </a:ext>
            </a:extLst>
          </p:cNvPr>
          <p:cNvSpPr>
            <a:spLocks noGrp="1"/>
          </p:cNvSpPr>
          <p:nvPr>
            <p:ph type="sldNum" sz="quarter" idx="12"/>
          </p:nvPr>
        </p:nvSpPr>
        <p:spPr/>
        <p:txBody>
          <a:bodyPr/>
          <a:lstStyle/>
          <a:p>
            <a:fld id="{D49AD0DF-5835-0A48-AD4C-11FCEE74FC67}" type="slidenum">
              <a:rPr lang="en-US"/>
              <a:t>‹#›</a:t>
            </a:fld>
            <a:endParaRPr lang="en-US"/>
          </a:p>
        </p:txBody>
      </p:sp>
    </p:spTree>
    <p:extLst>
      <p:ext uri="{BB962C8B-B14F-4D97-AF65-F5344CB8AC3E}">
        <p14:creationId xmlns:p14="http://schemas.microsoft.com/office/powerpoint/2010/main" val="4283391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6163B-4250-D84B-A5C0-2782371EF4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92FD4D-0B08-BC4F-A780-EB41FFA0AE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17963D-95E7-8147-82B0-F4AD11CF1F80}"/>
              </a:ext>
            </a:extLst>
          </p:cNvPr>
          <p:cNvSpPr>
            <a:spLocks noGrp="1"/>
          </p:cNvSpPr>
          <p:nvPr>
            <p:ph type="dt" sz="half" idx="10"/>
          </p:nvPr>
        </p:nvSpPr>
        <p:spPr/>
        <p:txBody>
          <a:bodyPr/>
          <a:lstStyle/>
          <a:p>
            <a:fld id="{85DA9E77-0D66-764F-95C6-14F24CB4AACE}" type="datetimeFigureOut">
              <a:rPr lang="en-US"/>
              <a:t>2/25/2021</a:t>
            </a:fld>
            <a:endParaRPr lang="en-US"/>
          </a:p>
        </p:txBody>
      </p:sp>
      <p:sp>
        <p:nvSpPr>
          <p:cNvPr id="5" name="Footer Placeholder 4">
            <a:extLst>
              <a:ext uri="{FF2B5EF4-FFF2-40B4-BE49-F238E27FC236}">
                <a16:creationId xmlns:a16="http://schemas.microsoft.com/office/drawing/2014/main" id="{2D285FC2-CB61-384C-8464-ECC741A92A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05AC1A-3580-3445-8C26-969FC2FE2441}"/>
              </a:ext>
            </a:extLst>
          </p:cNvPr>
          <p:cNvSpPr>
            <a:spLocks noGrp="1"/>
          </p:cNvSpPr>
          <p:nvPr>
            <p:ph type="sldNum" sz="quarter" idx="12"/>
          </p:nvPr>
        </p:nvSpPr>
        <p:spPr/>
        <p:txBody>
          <a:bodyPr/>
          <a:lstStyle/>
          <a:p>
            <a:fld id="{D49AD0DF-5835-0A48-AD4C-11FCEE74FC67}" type="slidenum">
              <a:rPr lang="en-US"/>
              <a:t>‹#›</a:t>
            </a:fld>
            <a:endParaRPr lang="en-US"/>
          </a:p>
        </p:txBody>
      </p:sp>
    </p:spTree>
    <p:extLst>
      <p:ext uri="{BB962C8B-B14F-4D97-AF65-F5344CB8AC3E}">
        <p14:creationId xmlns:p14="http://schemas.microsoft.com/office/powerpoint/2010/main" val="35365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BA477-A788-3E4B-9916-95F2E39140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2B91DF-FE72-0047-8F1A-11B3C08EA0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BF5896-824A-984A-BAF1-148B02162D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A701F4-D089-544A-A847-709CB7461CB2}"/>
              </a:ext>
            </a:extLst>
          </p:cNvPr>
          <p:cNvSpPr>
            <a:spLocks noGrp="1"/>
          </p:cNvSpPr>
          <p:nvPr>
            <p:ph type="dt" sz="half" idx="10"/>
          </p:nvPr>
        </p:nvSpPr>
        <p:spPr/>
        <p:txBody>
          <a:bodyPr/>
          <a:lstStyle/>
          <a:p>
            <a:fld id="{85DA9E77-0D66-764F-95C6-14F24CB4AACE}" type="datetimeFigureOut">
              <a:rPr lang="en-US"/>
              <a:t>2/25/2021</a:t>
            </a:fld>
            <a:endParaRPr lang="en-US"/>
          </a:p>
        </p:txBody>
      </p:sp>
      <p:sp>
        <p:nvSpPr>
          <p:cNvPr id="6" name="Footer Placeholder 5">
            <a:extLst>
              <a:ext uri="{FF2B5EF4-FFF2-40B4-BE49-F238E27FC236}">
                <a16:creationId xmlns:a16="http://schemas.microsoft.com/office/drawing/2014/main" id="{F5428FEF-E250-0441-AA5C-A2C53F643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58072A-421E-B641-9A30-0789CCC2C42D}"/>
              </a:ext>
            </a:extLst>
          </p:cNvPr>
          <p:cNvSpPr>
            <a:spLocks noGrp="1"/>
          </p:cNvSpPr>
          <p:nvPr>
            <p:ph type="sldNum" sz="quarter" idx="12"/>
          </p:nvPr>
        </p:nvSpPr>
        <p:spPr/>
        <p:txBody>
          <a:bodyPr/>
          <a:lstStyle/>
          <a:p>
            <a:fld id="{D49AD0DF-5835-0A48-AD4C-11FCEE74FC67}" type="slidenum">
              <a:rPr lang="en-US"/>
              <a:t>‹#›</a:t>
            </a:fld>
            <a:endParaRPr lang="en-US"/>
          </a:p>
        </p:txBody>
      </p:sp>
    </p:spTree>
    <p:extLst>
      <p:ext uri="{BB962C8B-B14F-4D97-AF65-F5344CB8AC3E}">
        <p14:creationId xmlns:p14="http://schemas.microsoft.com/office/powerpoint/2010/main" val="2790570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02BC-32ED-5849-87C2-99333C7737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52ADAF-64E5-4D4B-9E7B-50766E8185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9E49FF-7F5F-744B-A0E0-355947F669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022075-864E-AA46-954A-499BB23412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AF7350-16AE-3243-B5B7-9E2C3172F9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5BAE7E-5CF9-D741-956A-EDBF33F8514D}"/>
              </a:ext>
            </a:extLst>
          </p:cNvPr>
          <p:cNvSpPr>
            <a:spLocks noGrp="1"/>
          </p:cNvSpPr>
          <p:nvPr>
            <p:ph type="dt" sz="half" idx="10"/>
          </p:nvPr>
        </p:nvSpPr>
        <p:spPr/>
        <p:txBody>
          <a:bodyPr/>
          <a:lstStyle/>
          <a:p>
            <a:fld id="{85DA9E77-0D66-764F-95C6-14F24CB4AACE}" type="datetimeFigureOut">
              <a:rPr lang="en-US"/>
              <a:t>2/25/2021</a:t>
            </a:fld>
            <a:endParaRPr lang="en-US"/>
          </a:p>
        </p:txBody>
      </p:sp>
      <p:sp>
        <p:nvSpPr>
          <p:cNvPr id="8" name="Footer Placeholder 7">
            <a:extLst>
              <a:ext uri="{FF2B5EF4-FFF2-40B4-BE49-F238E27FC236}">
                <a16:creationId xmlns:a16="http://schemas.microsoft.com/office/drawing/2014/main" id="{374A4EB9-7DB3-8049-9284-80EBEFB790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6D8A03-8A22-0A49-9D3C-4A30688171FA}"/>
              </a:ext>
            </a:extLst>
          </p:cNvPr>
          <p:cNvSpPr>
            <a:spLocks noGrp="1"/>
          </p:cNvSpPr>
          <p:nvPr>
            <p:ph type="sldNum" sz="quarter" idx="12"/>
          </p:nvPr>
        </p:nvSpPr>
        <p:spPr/>
        <p:txBody>
          <a:bodyPr/>
          <a:lstStyle/>
          <a:p>
            <a:fld id="{D49AD0DF-5835-0A48-AD4C-11FCEE74FC67}" type="slidenum">
              <a:rPr lang="en-US"/>
              <a:t>‹#›</a:t>
            </a:fld>
            <a:endParaRPr lang="en-US"/>
          </a:p>
        </p:txBody>
      </p:sp>
    </p:spTree>
    <p:extLst>
      <p:ext uri="{BB962C8B-B14F-4D97-AF65-F5344CB8AC3E}">
        <p14:creationId xmlns:p14="http://schemas.microsoft.com/office/powerpoint/2010/main" val="1796350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6DA72-F56D-CB4E-8597-7B0611B9EE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29DB08-203D-EE4C-82DF-99F8BE01DF5F}"/>
              </a:ext>
            </a:extLst>
          </p:cNvPr>
          <p:cNvSpPr>
            <a:spLocks noGrp="1"/>
          </p:cNvSpPr>
          <p:nvPr>
            <p:ph type="dt" sz="half" idx="10"/>
          </p:nvPr>
        </p:nvSpPr>
        <p:spPr/>
        <p:txBody>
          <a:bodyPr/>
          <a:lstStyle/>
          <a:p>
            <a:fld id="{85DA9E77-0D66-764F-95C6-14F24CB4AACE}" type="datetimeFigureOut">
              <a:rPr lang="en-US"/>
              <a:t>2/25/2021</a:t>
            </a:fld>
            <a:endParaRPr lang="en-US"/>
          </a:p>
        </p:txBody>
      </p:sp>
      <p:sp>
        <p:nvSpPr>
          <p:cNvPr id="4" name="Footer Placeholder 3">
            <a:extLst>
              <a:ext uri="{FF2B5EF4-FFF2-40B4-BE49-F238E27FC236}">
                <a16:creationId xmlns:a16="http://schemas.microsoft.com/office/drawing/2014/main" id="{9C452A1F-CB4C-C041-A94F-7D6B8F750B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A6E7F3-5514-4147-B227-B380ABC80300}"/>
              </a:ext>
            </a:extLst>
          </p:cNvPr>
          <p:cNvSpPr>
            <a:spLocks noGrp="1"/>
          </p:cNvSpPr>
          <p:nvPr>
            <p:ph type="sldNum" sz="quarter" idx="12"/>
          </p:nvPr>
        </p:nvSpPr>
        <p:spPr/>
        <p:txBody>
          <a:bodyPr/>
          <a:lstStyle/>
          <a:p>
            <a:fld id="{D49AD0DF-5835-0A48-AD4C-11FCEE74FC67}" type="slidenum">
              <a:rPr lang="en-US"/>
              <a:t>‹#›</a:t>
            </a:fld>
            <a:endParaRPr lang="en-US"/>
          </a:p>
        </p:txBody>
      </p:sp>
    </p:spTree>
    <p:extLst>
      <p:ext uri="{BB962C8B-B14F-4D97-AF65-F5344CB8AC3E}">
        <p14:creationId xmlns:p14="http://schemas.microsoft.com/office/powerpoint/2010/main" val="1477906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9A783D-06DB-2D49-90DC-23535227C6E1}"/>
              </a:ext>
            </a:extLst>
          </p:cNvPr>
          <p:cNvSpPr>
            <a:spLocks noGrp="1"/>
          </p:cNvSpPr>
          <p:nvPr>
            <p:ph type="dt" sz="half" idx="10"/>
          </p:nvPr>
        </p:nvSpPr>
        <p:spPr/>
        <p:txBody>
          <a:bodyPr/>
          <a:lstStyle/>
          <a:p>
            <a:fld id="{85DA9E77-0D66-764F-95C6-14F24CB4AACE}" type="datetimeFigureOut">
              <a:rPr lang="en-US"/>
              <a:t>2/25/2021</a:t>
            </a:fld>
            <a:endParaRPr lang="en-US"/>
          </a:p>
        </p:txBody>
      </p:sp>
      <p:sp>
        <p:nvSpPr>
          <p:cNvPr id="3" name="Footer Placeholder 2">
            <a:extLst>
              <a:ext uri="{FF2B5EF4-FFF2-40B4-BE49-F238E27FC236}">
                <a16:creationId xmlns:a16="http://schemas.microsoft.com/office/drawing/2014/main" id="{7DB139C8-9B39-A34A-B696-518A106691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739041-B491-0746-B840-38838F089E69}"/>
              </a:ext>
            </a:extLst>
          </p:cNvPr>
          <p:cNvSpPr>
            <a:spLocks noGrp="1"/>
          </p:cNvSpPr>
          <p:nvPr>
            <p:ph type="sldNum" sz="quarter" idx="12"/>
          </p:nvPr>
        </p:nvSpPr>
        <p:spPr/>
        <p:txBody>
          <a:bodyPr/>
          <a:lstStyle/>
          <a:p>
            <a:fld id="{D49AD0DF-5835-0A48-AD4C-11FCEE74FC67}" type="slidenum">
              <a:rPr lang="en-US"/>
              <a:t>‹#›</a:t>
            </a:fld>
            <a:endParaRPr lang="en-US"/>
          </a:p>
        </p:txBody>
      </p:sp>
    </p:spTree>
    <p:extLst>
      <p:ext uri="{BB962C8B-B14F-4D97-AF65-F5344CB8AC3E}">
        <p14:creationId xmlns:p14="http://schemas.microsoft.com/office/powerpoint/2010/main" val="581491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9CE98-0E91-C94C-B43D-7D8D59D71A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8E8F67-4A6B-4C48-9C43-CAC58C1E27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AE65F0-D970-C740-88FE-5C05CF6872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680CD4-7239-9E4B-9FE8-857023248A9B}"/>
              </a:ext>
            </a:extLst>
          </p:cNvPr>
          <p:cNvSpPr>
            <a:spLocks noGrp="1"/>
          </p:cNvSpPr>
          <p:nvPr>
            <p:ph type="dt" sz="half" idx="10"/>
          </p:nvPr>
        </p:nvSpPr>
        <p:spPr/>
        <p:txBody>
          <a:bodyPr/>
          <a:lstStyle/>
          <a:p>
            <a:fld id="{85DA9E77-0D66-764F-95C6-14F24CB4AACE}" type="datetimeFigureOut">
              <a:rPr lang="en-US"/>
              <a:t>2/25/2021</a:t>
            </a:fld>
            <a:endParaRPr lang="en-US"/>
          </a:p>
        </p:txBody>
      </p:sp>
      <p:sp>
        <p:nvSpPr>
          <p:cNvPr id="6" name="Footer Placeholder 5">
            <a:extLst>
              <a:ext uri="{FF2B5EF4-FFF2-40B4-BE49-F238E27FC236}">
                <a16:creationId xmlns:a16="http://schemas.microsoft.com/office/drawing/2014/main" id="{7115EA5A-DFEC-CA49-A212-8A98CB154D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73F7B9-F611-EE45-B2BB-A06BC6402468}"/>
              </a:ext>
            </a:extLst>
          </p:cNvPr>
          <p:cNvSpPr>
            <a:spLocks noGrp="1"/>
          </p:cNvSpPr>
          <p:nvPr>
            <p:ph type="sldNum" sz="quarter" idx="12"/>
          </p:nvPr>
        </p:nvSpPr>
        <p:spPr/>
        <p:txBody>
          <a:bodyPr/>
          <a:lstStyle/>
          <a:p>
            <a:fld id="{D49AD0DF-5835-0A48-AD4C-11FCEE74FC67}" type="slidenum">
              <a:rPr lang="en-US"/>
              <a:t>‹#›</a:t>
            </a:fld>
            <a:endParaRPr lang="en-US"/>
          </a:p>
        </p:txBody>
      </p:sp>
    </p:spTree>
    <p:extLst>
      <p:ext uri="{BB962C8B-B14F-4D97-AF65-F5344CB8AC3E}">
        <p14:creationId xmlns:p14="http://schemas.microsoft.com/office/powerpoint/2010/main" val="1966651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7FFA0-8C05-C945-B430-E2B6BF6D20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10B07F-4744-8445-B7D8-1E7BB57E3F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ED9738-8D5C-5D4D-A251-F0BDDD0FC8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0C1F1A-FD16-9943-A214-7EC741E7B7A6}"/>
              </a:ext>
            </a:extLst>
          </p:cNvPr>
          <p:cNvSpPr>
            <a:spLocks noGrp="1"/>
          </p:cNvSpPr>
          <p:nvPr>
            <p:ph type="dt" sz="half" idx="10"/>
          </p:nvPr>
        </p:nvSpPr>
        <p:spPr/>
        <p:txBody>
          <a:bodyPr/>
          <a:lstStyle/>
          <a:p>
            <a:fld id="{85DA9E77-0D66-764F-95C6-14F24CB4AACE}" type="datetimeFigureOut">
              <a:rPr lang="en-US"/>
              <a:t>2/25/2021</a:t>
            </a:fld>
            <a:endParaRPr lang="en-US"/>
          </a:p>
        </p:txBody>
      </p:sp>
      <p:sp>
        <p:nvSpPr>
          <p:cNvPr id="6" name="Footer Placeholder 5">
            <a:extLst>
              <a:ext uri="{FF2B5EF4-FFF2-40B4-BE49-F238E27FC236}">
                <a16:creationId xmlns:a16="http://schemas.microsoft.com/office/drawing/2014/main" id="{CE1F2E5A-C591-B744-B3F6-990FD27851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77B895-1121-8C43-9580-7398E3952D55}"/>
              </a:ext>
            </a:extLst>
          </p:cNvPr>
          <p:cNvSpPr>
            <a:spLocks noGrp="1"/>
          </p:cNvSpPr>
          <p:nvPr>
            <p:ph type="sldNum" sz="quarter" idx="12"/>
          </p:nvPr>
        </p:nvSpPr>
        <p:spPr/>
        <p:txBody>
          <a:bodyPr/>
          <a:lstStyle/>
          <a:p>
            <a:fld id="{D49AD0DF-5835-0A48-AD4C-11FCEE74FC67}" type="slidenum">
              <a:rPr lang="en-US"/>
              <a:t>‹#›</a:t>
            </a:fld>
            <a:endParaRPr lang="en-US"/>
          </a:p>
        </p:txBody>
      </p:sp>
    </p:spTree>
    <p:extLst>
      <p:ext uri="{BB962C8B-B14F-4D97-AF65-F5344CB8AC3E}">
        <p14:creationId xmlns:p14="http://schemas.microsoft.com/office/powerpoint/2010/main" val="3701841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14D9A7-F5CB-284B-8F70-2EEA76C8F9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F7D61F-6AE5-CB40-B91B-AC336F72C9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A98B75-1F4F-F543-B186-FA3AE72F6B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DA9E77-0D66-764F-95C6-14F24CB4AACE}" type="datetimeFigureOut">
              <a:rPr lang="en-US"/>
              <a:t>2/25/2021</a:t>
            </a:fld>
            <a:endParaRPr lang="en-US"/>
          </a:p>
        </p:txBody>
      </p:sp>
      <p:sp>
        <p:nvSpPr>
          <p:cNvPr id="5" name="Footer Placeholder 4">
            <a:extLst>
              <a:ext uri="{FF2B5EF4-FFF2-40B4-BE49-F238E27FC236}">
                <a16:creationId xmlns:a16="http://schemas.microsoft.com/office/drawing/2014/main" id="{09011397-2900-1347-A343-9903D628C0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CA6A69-91F8-DD4A-A6EB-5F6F59E45C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9AD0DF-5835-0A48-AD4C-11FCEE74FC67}" type="slidenum">
              <a:rPr lang="en-US"/>
              <a:t>‹#›</a:t>
            </a:fld>
            <a:endParaRPr lang="en-US"/>
          </a:p>
        </p:txBody>
      </p:sp>
    </p:spTree>
    <p:extLst>
      <p:ext uri="{BB962C8B-B14F-4D97-AF65-F5344CB8AC3E}">
        <p14:creationId xmlns:p14="http://schemas.microsoft.com/office/powerpoint/2010/main" val="3123774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AA83F-9DC1-BD47-AB91-169A34AD0105}"/>
              </a:ext>
            </a:extLst>
          </p:cNvPr>
          <p:cNvSpPr>
            <a:spLocks noGrp="1"/>
          </p:cNvSpPr>
          <p:nvPr>
            <p:ph type="ctrTitle"/>
          </p:nvPr>
        </p:nvSpPr>
        <p:spPr>
          <a:xfrm>
            <a:off x="1327547" y="-2714625"/>
            <a:ext cx="9144000" cy="9572625"/>
          </a:xfrm>
        </p:spPr>
        <p:txBody>
          <a:bodyPr>
            <a:normAutofit/>
          </a:bodyPr>
          <a:lstStyle/>
          <a:p>
            <a:r>
              <a:rPr lang="en-US"/>
              <a:t>IDEA: HEALTH TECH
To endure you a easy way of health life we are providing a website which guide you in a proper health and hospitality places.
</a:t>
            </a:r>
          </a:p>
        </p:txBody>
      </p:sp>
    </p:spTree>
    <p:extLst>
      <p:ext uri="{BB962C8B-B14F-4D97-AF65-F5344CB8AC3E}">
        <p14:creationId xmlns:p14="http://schemas.microsoft.com/office/powerpoint/2010/main" val="2504154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FB1CF0B-24A8-6C42-B7EC-4344CCF0554C}"/>
              </a:ext>
            </a:extLst>
          </p:cNvPr>
          <p:cNvSpPr>
            <a:spLocks noGrp="1"/>
          </p:cNvSpPr>
          <p:nvPr>
            <p:ph idx="1"/>
          </p:nvPr>
        </p:nvSpPr>
        <p:spPr>
          <a:xfrm>
            <a:off x="838200" y="767953"/>
            <a:ext cx="10515600" cy="7036594"/>
          </a:xfrm>
        </p:spPr>
        <p:txBody>
          <a:bodyPr/>
          <a:lstStyle/>
          <a:p>
            <a:r>
              <a:rPr lang="en-US"/>
              <a:t>HEALTH TECH:</a:t>
            </a:r>
          </a:p>
        </p:txBody>
      </p:sp>
      <p:sp>
        <p:nvSpPr>
          <p:cNvPr id="7" name="Content Placeholder 2">
            <a:extLst>
              <a:ext uri="{FF2B5EF4-FFF2-40B4-BE49-F238E27FC236}">
                <a16:creationId xmlns:a16="http://schemas.microsoft.com/office/drawing/2014/main" id="{D77912A3-D14C-3E4C-B7C1-FF6486C9D22A}"/>
              </a:ext>
            </a:extLst>
          </p:cNvPr>
          <p:cNvSpPr txBox="1">
            <a:spLocks noGrp="1"/>
          </p:cNvSpPr>
          <p:nvPr>
            <p:ph type="title"/>
          </p:nvPr>
        </p:nvSpPr>
        <p:spPr>
          <a:xfrm>
            <a:off x="838200" y="-5197078"/>
            <a:ext cx="10515600" cy="190023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The only Thing required by your side to keep cellular data on.</a:t>
            </a:r>
          </a:p>
          <a:p>
            <a:r>
              <a:rPr lang="en-US"/>
              <a:t>Webisite provide you a list of hospital names which you search for by the option search engine which is in website,for your easy covenience the hospitals are arranged in alphabetical order
For navigation :for the hospital you search for Google map link also provided for your distreesful journey</a:t>
            </a:r>
          </a:p>
          <a:p>
            <a:r>
              <a:rPr lang="en-US"/>
              <a:t>Extra allocation for your health line is always bestowed by our website Which is your private health safety information</a:t>
            </a:r>
          </a:p>
          <a:p>
            <a:r>
              <a:rPr lang="en-US"/>
              <a:t>The photographic data , digital data which you search for a hospital list is also given in data spread sheet</a:t>
            </a:r>
          </a:p>
          <a:p>
            <a:r>
              <a:rPr lang="en-US"/>
              <a:t>The contact informations for you digital convenience are also provided </a:t>
            </a:r>
          </a:p>
          <a:p>
            <a:endParaRPr lang="en-US"/>
          </a:p>
        </p:txBody>
      </p:sp>
    </p:spTree>
    <p:extLst>
      <p:ext uri="{BB962C8B-B14F-4D97-AF65-F5344CB8AC3E}">
        <p14:creationId xmlns:p14="http://schemas.microsoft.com/office/powerpoint/2010/main" val="1159987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B1D70B-CF9A-724D-9114-013C5D4CD30D}"/>
              </a:ext>
            </a:extLst>
          </p:cNvPr>
          <p:cNvSpPr>
            <a:spLocks noGrp="1"/>
          </p:cNvSpPr>
          <p:nvPr>
            <p:ph idx="1"/>
          </p:nvPr>
        </p:nvSpPr>
        <p:spPr/>
        <p:txBody>
          <a:bodyPr>
            <a:normAutofit fontScale="92500" lnSpcReduction="10000"/>
          </a:bodyPr>
          <a:lstStyle/>
          <a:p>
            <a:r>
              <a:rPr lang="en-US"/>
              <a:t>USE CASE: FOR SEARCHING HOSPITALS</a:t>
            </a:r>
          </a:p>
          <a:p>
            <a:r>
              <a:rPr lang="en-US"/>
              <a:t>When user from other city or from same city needed guidence for a hospital our website provide you a search engine in which you can mention a city name.</a:t>
            </a:r>
          </a:p>
          <a:p>
            <a:r>
              <a:rPr lang="en-US"/>
              <a:t>Mentioning city name website provides you a list of hospitals of city in alphabetical order
By selecting the hospital name you are providing by the photographic and digital data about the hospitals with that praticularly navigation link also provided guide you by Google map
Zoom in and zoom out options are provided with private health care information in top bar of the website</a:t>
            </a:r>
          </a:p>
        </p:txBody>
      </p:sp>
    </p:spTree>
    <p:extLst>
      <p:ext uri="{BB962C8B-B14F-4D97-AF65-F5344CB8AC3E}">
        <p14:creationId xmlns:p14="http://schemas.microsoft.com/office/powerpoint/2010/main" val="2336511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Slides>
  <Notes>0</Notes>
  <HiddenSlides>0</HiddenSlide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IDEA: HEALTH TECH
To endure you a easy way of health life we are providing a website which guide you in a proper health and hospitality places.
</vt:lpstr>
      <vt:lpstr>The only Thing required by your side to keep cellular data on. Webisite provide you a list of hospital names which you search for by the option search engine which is in website,for your easy covenience the hospitals are arranged in alphabetical order
For navigation :for the hospital you search for Google map link also provided for your distreesful journey Extra allocation for your health line is always bestowed by our website Which is your private health safety information The photographic data , digital data which you search for a hospital list is also given in data spread sheet The contact informations for you digital convenience are also provided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 HEALTH TECH
To endure you a easy way of health life we are providing a website which guide you in a proper health and hospitality palces.
</dc:title>
  <dc:creator>919626851599</dc:creator>
  <cp:lastModifiedBy>919626851599</cp:lastModifiedBy>
  <cp:revision>2</cp:revision>
  <dcterms:created xsi:type="dcterms:W3CDTF">2021-02-25T03:10:32Z</dcterms:created>
  <dcterms:modified xsi:type="dcterms:W3CDTF">2021-02-25T04:05:40Z</dcterms:modified>
</cp:coreProperties>
</file>