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9b5e223b0_0_10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9b5e223b0_0_10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9b5e223b0_0_1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9b5e223b0_0_1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9b5e223b0_0_1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9b5e223b0_0_1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9b5e223b0_0_1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9b5e223b0_0_1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9b5e223b0_0_1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9b5e223b0_0_1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9b5e223b0_0_1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9b5e223b0_0_1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9b5e223b0_0_1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9b5e223b0_0_1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Nunito"/>
                <a:ea typeface="Nunito"/>
                <a:cs typeface="Nunito"/>
                <a:sym typeface="Nunito"/>
              </a:rPr>
              <a:t>Code Innovation Series - 2021</a:t>
            </a:r>
            <a:endParaRPr sz="27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Karpagam Institute of Technology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0950" y="850325"/>
            <a:ext cx="2961275" cy="117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4294967295" type="subTitle"/>
          </p:nvPr>
        </p:nvSpPr>
        <p:spPr>
          <a:xfrm>
            <a:off x="1714675" y="1666600"/>
            <a:ext cx="4128900" cy="31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-316071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☺"/>
            </a:pPr>
            <a:r>
              <a:rPr b="1" lang="en" sz="2900"/>
              <a:t>Kavin Kumar K</a:t>
            </a:r>
            <a:endParaRPr b="1" sz="2900"/>
          </a:p>
          <a:p>
            <a:pPr indent="-316071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☺"/>
            </a:pPr>
            <a:r>
              <a:rPr b="1" lang="en" sz="2900"/>
              <a:t>Kaviya V</a:t>
            </a:r>
            <a:endParaRPr b="1" sz="2900"/>
          </a:p>
          <a:p>
            <a:pPr indent="-316071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☺"/>
            </a:pPr>
            <a:r>
              <a:rPr b="1" lang="en" sz="2900"/>
              <a:t>Monika M</a:t>
            </a:r>
            <a:endParaRPr b="1" sz="2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900"/>
              <a:t>     </a:t>
            </a:r>
            <a:endParaRPr b="1" sz="2900"/>
          </a:p>
        </p:txBody>
      </p:sp>
      <p:sp>
        <p:nvSpPr>
          <p:cNvPr id="62" name="Google Shape;62;p14"/>
          <p:cNvSpPr txBox="1"/>
          <p:nvPr>
            <p:ph idx="4294967295" type="ctrTitle"/>
          </p:nvPr>
        </p:nvSpPr>
        <p:spPr>
          <a:xfrm>
            <a:off x="446475" y="105243"/>
            <a:ext cx="4255500" cy="14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rgbClr val="434343"/>
                </a:solidFill>
              </a:rPr>
              <a:t>                                        </a:t>
            </a:r>
            <a:r>
              <a:rPr lang="en" sz="4100" u="sng">
                <a:solidFill>
                  <a:srgbClr val="434343"/>
                </a:solidFill>
              </a:rPr>
              <a:t>Team Members</a:t>
            </a:r>
            <a:r>
              <a:rPr lang="en" sz="4100">
                <a:solidFill>
                  <a:srgbClr val="434343"/>
                </a:solidFill>
              </a:rPr>
              <a:t>:    </a:t>
            </a:r>
            <a:endParaRPr b="0" sz="4100">
              <a:solidFill>
                <a:srgbClr val="434343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1825" y="3102800"/>
            <a:ext cx="3257049" cy="222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EDUCATION</a:t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1714525" y="1383425"/>
            <a:ext cx="6987000" cy="523200"/>
          </a:xfrm>
          <a:prstGeom prst="rect">
            <a:avLst/>
          </a:prstGeom>
          <a:solidFill>
            <a:srgbClr val="A64D79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Nunito"/>
                <a:ea typeface="Nunito"/>
                <a:cs typeface="Nunito"/>
                <a:sym typeface="Nunito"/>
              </a:rPr>
              <a:t>TO STOP SCHOOL DROPOUT</a:t>
            </a:r>
            <a:endParaRPr b="1" sz="22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58375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2624850" y="2564175"/>
            <a:ext cx="53028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Nunito"/>
              <a:buChar char="●"/>
            </a:pPr>
            <a:r>
              <a:rPr b="1" lang="en" sz="2200">
                <a:latin typeface="Nunito"/>
                <a:ea typeface="Nunito"/>
                <a:cs typeface="Nunito"/>
                <a:sym typeface="Nunito"/>
              </a:rPr>
              <a:t>Government needs to monitor Individual school</a:t>
            </a:r>
            <a:endParaRPr b="1" sz="2200">
              <a:latin typeface="Nunito"/>
              <a:ea typeface="Nunito"/>
              <a:cs typeface="Nunito"/>
              <a:sym typeface="Nuni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Nunito"/>
              <a:buChar char="●"/>
            </a:pPr>
            <a:r>
              <a:rPr b="1" lang="en" sz="2200">
                <a:latin typeface="Nunito"/>
                <a:ea typeface="Nunito"/>
                <a:cs typeface="Nunito"/>
                <a:sym typeface="Nunito"/>
              </a:rPr>
              <a:t>Gave Solution to solve the problem</a:t>
            </a:r>
            <a:endParaRPr b="1" sz="22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Reasons for Drop out</a:t>
            </a:r>
            <a:endParaRPr b="1"/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13865" l="-1590" r="1590" t="-16798"/>
          <a:stretch/>
        </p:blipFill>
        <p:spPr>
          <a:xfrm>
            <a:off x="61375" y="980450"/>
            <a:ext cx="2995800" cy="18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 rotWithShape="1">
          <a:blip r:embed="rId4">
            <a:alphaModFix/>
          </a:blip>
          <a:srcRect b="-32030" l="-32030" r="0" t="0"/>
          <a:stretch/>
        </p:blipFill>
        <p:spPr>
          <a:xfrm>
            <a:off x="6880177" y="1648250"/>
            <a:ext cx="1335723" cy="117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94025" y="1533225"/>
            <a:ext cx="1175025" cy="11750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660000" y="2738750"/>
            <a:ext cx="273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Financial crisis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37213" y="3453825"/>
            <a:ext cx="1888642" cy="1259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rot="10800000">
            <a:off x="3262200" y="2275750"/>
            <a:ext cx="826800" cy="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6"/>
          <p:cNvCxnSpPr/>
          <p:nvPr/>
        </p:nvCxnSpPr>
        <p:spPr>
          <a:xfrm flipH="1">
            <a:off x="4976300" y="2776250"/>
            <a:ext cx="300" cy="68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6"/>
          <p:cNvCxnSpPr/>
          <p:nvPr/>
        </p:nvCxnSpPr>
        <p:spPr>
          <a:xfrm flipH="1" rot="10800000">
            <a:off x="5614525" y="2228113"/>
            <a:ext cx="826800" cy="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" name="Google Shape;85;p16"/>
          <p:cNvSpPr txBox="1"/>
          <p:nvPr/>
        </p:nvSpPr>
        <p:spPr>
          <a:xfrm>
            <a:off x="4141475" y="4712925"/>
            <a:ext cx="273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Unknown</a:t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6646925" y="2626700"/>
            <a:ext cx="273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Medical issue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System:</a:t>
            </a: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409650" y="1228975"/>
            <a:ext cx="79278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Student aadhar as primary key of the student table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Schools will have a unique login-id after registering in the web portal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Sorting of year –wise data based on marks through standardization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Generate Edu-score based on the Academics and Extracurricular activities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Generate Reports to year-wise Data that will let us know about the Dropouts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Pi-chart to Represent the region wise School drop out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1325" y="409675"/>
            <a:ext cx="1838425" cy="18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Advantages:</a:t>
            </a: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409650" y="1228975"/>
            <a:ext cx="7927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To generate the number of school drop-out and hence exercise  control on child labor , child marriage. According to the data generated , the government can implement suitable reforms.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6950" y="-92400"/>
            <a:ext cx="1483100" cy="148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3775" y="2271525"/>
            <a:ext cx="2181225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Stack:</a:t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477925" y="1137950"/>
            <a:ext cx="7920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Front-end Technology : HTML , CSS , JS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Back-end Technology : PHP,	 flask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Database :  MySQL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9250" y="3401825"/>
            <a:ext cx="847325" cy="103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