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0726c26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0726c26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0726c26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0726c26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0726c26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0726c26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0726c26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0726c26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0726c269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0726c26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0726c26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0726c269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0726c26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0726c26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E-commerce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The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Ideas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objective of our E-commerce website is to </a:t>
            </a:r>
            <a:endParaRPr/>
          </a:p>
          <a:p>
            <a:pPr indent="0" lvl="0" marL="0" rtl="0" algn="l">
              <a:spcBef>
                <a:spcPts val="1200"/>
              </a:spcBef>
              <a:spcAft>
                <a:spcPts val="0"/>
              </a:spcAft>
              <a:buClr>
                <a:schemeClr val="dk1"/>
              </a:buClr>
              <a:buSzPts val="1100"/>
              <a:buFont typeface="Arial"/>
              <a:buNone/>
            </a:pPr>
            <a:r>
              <a:rPr lang="en-GB"/>
              <a:t>Increased Customer Reach-An online store puts your products or services right in the palms of clients hands on their phone or tablet, no matter where in the world they are located</a:t>
            </a:r>
            <a:endParaRPr/>
          </a:p>
          <a:p>
            <a:pPr indent="0" lvl="0" marL="0" rtl="0" algn="l">
              <a:spcBef>
                <a:spcPts val="1200"/>
              </a:spcBef>
              <a:spcAft>
                <a:spcPts val="0"/>
              </a:spcAft>
              <a:buClr>
                <a:schemeClr val="dk1"/>
              </a:buClr>
              <a:buSzPts val="1100"/>
              <a:buFont typeface="Arial"/>
              <a:buNone/>
            </a:pPr>
            <a:r>
              <a:rPr lang="en-GB"/>
              <a:t>No Time Restrictions - there are no restrictions on when people can shop for and purchase your products, whether it is the middle of the day or the middle of the night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t>Low Start Up and Running Costs - A customer can purchase products and have their getting paid for and processed immediately, be added to lists for follow up communications, and be presented with custom offers that are customized to their interests.</a:t>
            </a:r>
            <a:endParaRPr/>
          </a:p>
          <a:p>
            <a:pPr indent="0" lvl="0" marL="0" rtl="0" algn="l">
              <a:spcBef>
                <a:spcPts val="1200"/>
              </a:spcBef>
              <a:spcAft>
                <a:spcPts val="0"/>
              </a:spcAft>
              <a:buClr>
                <a:schemeClr val="dk1"/>
              </a:buClr>
              <a:buSzPts val="1100"/>
              <a:buFont typeface="Arial"/>
              <a:buNone/>
            </a:pPr>
            <a:r>
              <a:rPr lang="en-GB"/>
              <a:t>Run Your Business from Anywhere - As long as you have access the internet, your email, and maybe phone service, you can administer your store from wherever you are</a:t>
            </a:r>
            <a:endParaRPr/>
          </a:p>
          <a:p>
            <a:pPr indent="0" lvl="0" marL="0" rtl="0" algn="l">
              <a:spcBef>
                <a:spcPts val="1200"/>
              </a:spcBef>
              <a:spcAft>
                <a:spcPts val="0"/>
              </a:spcAft>
              <a:buClr>
                <a:schemeClr val="dk1"/>
              </a:buClr>
              <a:buSzPts val="1100"/>
              <a:buFont typeface="Arial"/>
              <a:buNone/>
            </a:pPr>
            <a:r>
              <a:rPr lang="en-GB"/>
              <a:t>Measurement, reporting, and responding to opportunities - You’re able to diversify the most successful products and develop them into a broader range of offerings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202124"/>
                </a:solidFill>
                <a:highlight>
                  <a:srgbClr val="FFFFFF"/>
                </a:highlight>
              </a:rPr>
              <a:t>An online presence allows </a:t>
            </a:r>
            <a:r>
              <a:rPr b="1" lang="en-GB">
                <a:solidFill>
                  <a:srgbClr val="202124"/>
                </a:solidFill>
                <a:highlight>
                  <a:srgbClr val="FFFFFF"/>
                </a:highlight>
              </a:rPr>
              <a:t>you</a:t>
            </a:r>
            <a:r>
              <a:rPr lang="en-GB">
                <a:solidFill>
                  <a:srgbClr val="202124"/>
                </a:solidFill>
                <a:highlight>
                  <a:srgbClr val="FFFFFF"/>
                </a:highlight>
              </a:rPr>
              <a:t> to provide more information about your products and services to your customers. ... This information helps a customer make their purchasing decision both in-store or online. Your </a:t>
            </a:r>
            <a:r>
              <a:rPr b="1" lang="en-GB">
                <a:solidFill>
                  <a:srgbClr val="202124"/>
                </a:solidFill>
                <a:highlight>
                  <a:srgbClr val="FFFFFF"/>
                </a:highlight>
              </a:rPr>
              <a:t>eCommerce</a:t>
            </a:r>
            <a:r>
              <a:rPr lang="en-GB">
                <a:solidFill>
                  <a:srgbClr val="202124"/>
                </a:solidFill>
                <a:highlight>
                  <a:srgbClr val="FFFFFF"/>
                </a:highlight>
              </a:rPr>
              <a:t> site can also provide more information about your business or how to use your products.</a:t>
            </a:r>
            <a:endParaRPr>
              <a:solidFill>
                <a:srgbClr val="202124"/>
              </a:solidFill>
              <a:highlight>
                <a:srgbClr val="FFFFFF"/>
              </a:highlight>
            </a:endParaRPr>
          </a:p>
          <a:p>
            <a:pPr indent="0" lvl="0" marL="0" rtl="0" algn="l">
              <a:spcBef>
                <a:spcPts val="1200"/>
              </a:spcBef>
              <a:spcAft>
                <a:spcPts val="1200"/>
              </a:spcAft>
              <a:buNone/>
            </a:pPr>
            <a:r>
              <a:rPr b="1" lang="en-GB">
                <a:solidFill>
                  <a:srgbClr val="202124"/>
                </a:solidFill>
                <a:highlight>
                  <a:srgbClr val="FFFFFF"/>
                </a:highlight>
              </a:rPr>
              <a:t>E</a:t>
            </a:r>
            <a:r>
              <a:rPr lang="en-GB">
                <a:solidFill>
                  <a:srgbClr val="202124"/>
                </a:solidFill>
                <a:highlight>
                  <a:srgbClr val="FFFFFF"/>
                </a:highlight>
              </a:rPr>
              <a:t>-</a:t>
            </a:r>
            <a:r>
              <a:rPr b="1" lang="en-GB">
                <a:solidFill>
                  <a:srgbClr val="202124"/>
                </a:solidFill>
                <a:highlight>
                  <a:srgbClr val="FFFFFF"/>
                </a:highlight>
              </a:rPr>
              <a:t>commerce</a:t>
            </a:r>
            <a:r>
              <a:rPr lang="en-GB">
                <a:solidFill>
                  <a:srgbClr val="202124"/>
                </a:solidFill>
                <a:highlight>
                  <a:srgbClr val="FFFFFF"/>
                </a:highlight>
              </a:rPr>
              <a:t> eliminates the need for physical stores and allows businesses to expand their customer base. ... Many businesses have found particular success in developing </a:t>
            </a:r>
            <a:r>
              <a:rPr b="1" lang="en-GB">
                <a:solidFill>
                  <a:srgbClr val="202124"/>
                </a:solidFill>
                <a:highlight>
                  <a:srgbClr val="FFFFFF"/>
                </a:highlight>
              </a:rPr>
              <a:t>good e</a:t>
            </a:r>
            <a:r>
              <a:rPr lang="en-GB">
                <a:solidFill>
                  <a:srgbClr val="202124"/>
                </a:solidFill>
                <a:highlight>
                  <a:srgbClr val="FFFFFF"/>
                </a:highlight>
              </a:rPr>
              <a:t>-</a:t>
            </a:r>
            <a:r>
              <a:rPr b="1" lang="en-GB">
                <a:solidFill>
                  <a:srgbClr val="202124"/>
                </a:solidFill>
                <a:highlight>
                  <a:srgbClr val="FFFFFF"/>
                </a:highlight>
              </a:rPr>
              <a:t>commerce</a:t>
            </a:r>
            <a:r>
              <a:rPr lang="en-GB">
                <a:solidFill>
                  <a:srgbClr val="202124"/>
                </a:solidFill>
                <a:highlight>
                  <a:srgbClr val="FFFFFF"/>
                </a:highlight>
              </a:rPr>
              <a:t> Search Engine Optimization, which drives more traffic to the site.</a:t>
            </a:r>
            <a:endParaRPr sz="2400">
              <a:solidFill>
                <a:srgbClr val="20212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Technology Stack</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1.HTML</a:t>
            </a:r>
            <a:endParaRPr/>
          </a:p>
          <a:p>
            <a:pPr indent="0" lvl="0" marL="0" rtl="0" algn="l">
              <a:spcBef>
                <a:spcPts val="1200"/>
              </a:spcBef>
              <a:spcAft>
                <a:spcPts val="0"/>
              </a:spcAft>
              <a:buNone/>
            </a:pPr>
            <a:r>
              <a:rPr lang="en-GB"/>
              <a:t>2.CSS</a:t>
            </a:r>
            <a:endParaRPr/>
          </a:p>
          <a:p>
            <a:pPr indent="0" lvl="0" marL="0" rtl="0" algn="l">
              <a:spcBef>
                <a:spcPts val="1200"/>
              </a:spcBef>
              <a:spcAft>
                <a:spcPts val="1200"/>
              </a:spcAft>
              <a:buNone/>
            </a:pPr>
            <a:r>
              <a:rPr lang="en-GB"/>
              <a:t>3.Java Script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202124"/>
                </a:solidFill>
                <a:highlight>
                  <a:srgbClr val="FFFFFF"/>
                </a:highlight>
              </a:rPr>
              <a:t>Ecommerce</a:t>
            </a:r>
            <a:r>
              <a:rPr lang="en-GB">
                <a:solidFill>
                  <a:srgbClr val="202124"/>
                </a:solidFill>
                <a:highlight>
                  <a:srgbClr val="FFFFFF"/>
                </a:highlight>
              </a:rPr>
              <a:t> has helped businesses improve their efficiency through streamlining the production and service delivery process. </a:t>
            </a:r>
            <a:r>
              <a:rPr b="1" lang="en-GB">
                <a:solidFill>
                  <a:srgbClr val="202124"/>
                </a:solidFill>
                <a:highlight>
                  <a:srgbClr val="FFFFFF"/>
                </a:highlight>
              </a:rPr>
              <a:t>E</a:t>
            </a:r>
            <a:r>
              <a:rPr lang="en-GB">
                <a:solidFill>
                  <a:srgbClr val="202124"/>
                </a:solidFill>
                <a:highlight>
                  <a:srgbClr val="FFFFFF"/>
                </a:highlight>
              </a:rPr>
              <a:t>-</a:t>
            </a:r>
            <a:r>
              <a:rPr b="1" lang="en-GB">
                <a:solidFill>
                  <a:srgbClr val="202124"/>
                </a:solidFill>
                <a:highlight>
                  <a:srgbClr val="FFFFFF"/>
                </a:highlight>
              </a:rPr>
              <a:t>commerce</a:t>
            </a:r>
            <a:r>
              <a:rPr lang="en-GB">
                <a:solidFill>
                  <a:srgbClr val="202124"/>
                </a:solidFill>
                <a:highlight>
                  <a:srgbClr val="FFFFFF"/>
                </a:highlight>
              </a:rPr>
              <a:t> has also simplified sales and marketing as salespeople can complete sales online, saving time, increasing revenue and enhancing efficiency.</a:t>
            </a:r>
            <a:endParaRPr>
              <a:solidFill>
                <a:srgbClr val="202124"/>
              </a:solidFill>
              <a:highlight>
                <a:srgbClr val="FFFFFF"/>
              </a:highlight>
            </a:endParaRPr>
          </a:p>
          <a:p>
            <a:pPr indent="0" lvl="0" marL="0" rtl="0" algn="l">
              <a:spcBef>
                <a:spcPts val="1200"/>
              </a:spcBef>
              <a:spcAft>
                <a:spcPts val="1200"/>
              </a:spcAft>
              <a:buNone/>
            </a:pPr>
            <a:r>
              <a:rPr lang="en-GB">
                <a:solidFill>
                  <a:srgbClr val="202124"/>
                </a:solidFill>
                <a:highlight>
                  <a:srgbClr val="FFFFFF"/>
                </a:highlight>
              </a:rPr>
              <a:t>Through an </a:t>
            </a:r>
            <a:r>
              <a:rPr b="1" lang="en-GB">
                <a:solidFill>
                  <a:srgbClr val="202124"/>
                </a:solidFill>
                <a:highlight>
                  <a:srgbClr val="FFFFFF"/>
                </a:highlight>
              </a:rPr>
              <a:t>eCommerce website</a:t>
            </a:r>
            <a:r>
              <a:rPr lang="en-GB">
                <a:solidFill>
                  <a:srgbClr val="202124"/>
                </a:solidFill>
                <a:highlight>
                  <a:srgbClr val="FFFFFF"/>
                </a:highlight>
              </a:rPr>
              <a:t>, you can easily introduce your products to a large number of customers at once. There are so many benefits of </a:t>
            </a:r>
            <a:r>
              <a:rPr b="1" lang="en-GB">
                <a:solidFill>
                  <a:srgbClr val="202124"/>
                </a:solidFill>
                <a:highlight>
                  <a:srgbClr val="FFFFFF"/>
                </a:highlight>
              </a:rPr>
              <a:t>eCommerce websites</a:t>
            </a:r>
            <a:r>
              <a:rPr lang="en-GB">
                <a:solidFill>
                  <a:srgbClr val="202124"/>
                </a:solidFill>
                <a:highlight>
                  <a:srgbClr val="FFFFFF"/>
                </a:highlight>
              </a:rPr>
              <a:t> over physical shops. And that is the reason why many traders are inclined to take their business to the next level by creating an </a:t>
            </a:r>
            <a:r>
              <a:rPr b="1" lang="en-GB">
                <a:solidFill>
                  <a:srgbClr val="202124"/>
                </a:solidFill>
                <a:highlight>
                  <a:srgbClr val="FFFFFF"/>
                </a:highlight>
              </a:rPr>
              <a:t>eCommerce website</a:t>
            </a:r>
            <a:endParaRPr sz="2400">
              <a:solidFill>
                <a:srgbClr val="202124"/>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02124"/>
                </a:solidFill>
                <a:highlight>
                  <a:srgbClr val="FFFFFF"/>
                </a:highlight>
              </a:rPr>
              <a:t>an </a:t>
            </a:r>
            <a:r>
              <a:rPr b="1" lang="en-GB">
                <a:solidFill>
                  <a:srgbClr val="202124"/>
                </a:solidFill>
                <a:highlight>
                  <a:srgbClr val="FFFFFF"/>
                </a:highlight>
              </a:rPr>
              <a:t>ecommerce website</a:t>
            </a:r>
            <a:r>
              <a:rPr lang="en-GB">
                <a:solidFill>
                  <a:srgbClr val="202124"/>
                </a:solidFill>
                <a:highlight>
                  <a:srgbClr val="FFFFFF"/>
                </a:highlight>
              </a:rPr>
              <a:t> is one that allows a business to </a:t>
            </a:r>
            <a:r>
              <a:rPr b="1" lang="en-GB">
                <a:solidFill>
                  <a:srgbClr val="202124"/>
                </a:solidFill>
                <a:highlight>
                  <a:srgbClr val="FFFFFF"/>
                </a:highlight>
              </a:rPr>
              <a:t>function</a:t>
            </a:r>
            <a:r>
              <a:rPr lang="en-GB">
                <a:solidFill>
                  <a:srgbClr val="202124"/>
                </a:solidFill>
                <a:highlight>
                  <a:srgbClr val="FFFFFF"/>
                </a:highlight>
              </a:rPr>
              <a:t> almost entirely online, supplanting the need for a home office equipped with a sales and managerial staff. The process is automatic, and this is what makes it stand apart from other </a:t>
            </a:r>
            <a:r>
              <a:rPr b="1" lang="en-GB">
                <a:solidFill>
                  <a:srgbClr val="202124"/>
                </a:solidFill>
                <a:highlight>
                  <a:srgbClr val="FFFFFF"/>
                </a:highlight>
              </a:rPr>
              <a:t>sites</a:t>
            </a:r>
            <a:r>
              <a:rPr lang="en-GB">
                <a:solidFill>
                  <a:srgbClr val="202124"/>
                </a:solidFill>
                <a:highlight>
                  <a:srgbClr val="FFFFFF"/>
                </a:highlight>
              </a:rPr>
              <a:t> that still have business development as the main </a:t>
            </a:r>
            <a:r>
              <a:rPr b="1" lang="en-GB">
                <a:solidFill>
                  <a:srgbClr val="202124"/>
                </a:solidFill>
                <a:highlight>
                  <a:srgbClr val="FFFFFF"/>
                </a:highlight>
              </a:rPr>
              <a:t>goal</a:t>
            </a:r>
            <a:r>
              <a:rPr lang="en-GB">
                <a:solidFill>
                  <a:srgbClr val="202124"/>
                </a:solidFill>
                <a:highlight>
                  <a:srgbClr val="FFFFFF"/>
                </a:highlight>
              </a:rPr>
              <a: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Dependencies</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202124"/>
                </a:solidFill>
                <a:highlight>
                  <a:srgbClr val="FFFFFF"/>
                </a:highlight>
              </a:rPr>
              <a:t>Programming </a:t>
            </a:r>
            <a:r>
              <a:rPr lang="en-GB">
                <a:solidFill>
                  <a:srgbClr val="202124"/>
                </a:solidFill>
                <a:highlight>
                  <a:srgbClr val="FFFFFF"/>
                </a:highlight>
              </a:rPr>
              <a:t>knowledge</a:t>
            </a:r>
            <a:r>
              <a:rPr lang="en-GB">
                <a:solidFill>
                  <a:srgbClr val="202124"/>
                </a:solidFill>
                <a:highlight>
                  <a:srgbClr val="FFFFFF"/>
                </a:highlight>
              </a:rPr>
              <a:t> : HTML,CSS,JS(nodejs, sql.js) </a:t>
            </a:r>
            <a:endParaRPr>
              <a:solidFill>
                <a:srgbClr val="202124"/>
              </a:solidFill>
              <a:highlight>
                <a:srgbClr val="FFFFFF"/>
              </a:highlight>
            </a:endParaRPr>
          </a:p>
          <a:p>
            <a:pPr indent="0" lvl="0" marL="0" rtl="0" algn="l">
              <a:spcBef>
                <a:spcPts val="1200"/>
              </a:spcBef>
              <a:spcAft>
                <a:spcPts val="0"/>
              </a:spcAft>
              <a:buNone/>
            </a:pPr>
            <a:r>
              <a:rPr lang="en-GB">
                <a:solidFill>
                  <a:srgbClr val="202124"/>
                </a:solidFill>
                <a:highlight>
                  <a:srgbClr val="FFFFFF"/>
                </a:highlight>
              </a:rPr>
              <a:t>Existing Business Requirements, Rules, &amp; Technical Specifications</a:t>
            </a:r>
            <a:endParaRPr>
              <a:solidFill>
                <a:srgbClr val="202124"/>
              </a:solidFill>
              <a:highlight>
                <a:srgbClr val="FFFFFF"/>
              </a:highlight>
            </a:endParaRPr>
          </a:p>
          <a:p>
            <a:pPr indent="0" lvl="0" marL="0" rtl="0" algn="l">
              <a:spcBef>
                <a:spcPts val="1200"/>
              </a:spcBef>
              <a:spcAft>
                <a:spcPts val="0"/>
              </a:spcAft>
              <a:buNone/>
            </a:pPr>
            <a:r>
              <a:rPr lang="en-GB">
                <a:solidFill>
                  <a:srgbClr val="202124"/>
                </a:solidFill>
                <a:highlight>
                  <a:srgbClr val="FFFFFF"/>
                </a:highlight>
              </a:rPr>
              <a:t> SME &amp; Product Owner Availability.</a:t>
            </a:r>
            <a:endParaRPr>
              <a:solidFill>
                <a:srgbClr val="202124"/>
              </a:solidFill>
              <a:highlight>
                <a:srgbClr val="FFFFFF"/>
              </a:highlight>
            </a:endParaRPr>
          </a:p>
          <a:p>
            <a:pPr indent="0" lvl="0" marL="0" rtl="0" algn="l">
              <a:spcBef>
                <a:spcPts val="1200"/>
              </a:spcBef>
              <a:spcAft>
                <a:spcPts val="0"/>
              </a:spcAft>
              <a:buNone/>
            </a:pPr>
            <a:r>
              <a:rPr lang="en-GB">
                <a:solidFill>
                  <a:srgbClr val="202124"/>
                </a:solidFill>
                <a:highlight>
                  <a:srgbClr val="FFFFFF"/>
                </a:highlight>
              </a:rPr>
              <a:t>Creative Content</a:t>
            </a:r>
            <a:endParaRPr>
              <a:solidFill>
                <a:srgbClr val="202124"/>
              </a:solidFill>
              <a:highlight>
                <a:srgbClr val="FFFFFF"/>
              </a:highlight>
            </a:endParaRPr>
          </a:p>
          <a:p>
            <a:pPr indent="0" lvl="0" marL="0" rtl="0" algn="l">
              <a:spcBef>
                <a:spcPts val="1200"/>
              </a:spcBef>
              <a:spcAft>
                <a:spcPts val="0"/>
              </a:spcAft>
              <a:buNone/>
            </a:pPr>
            <a:r>
              <a:rPr lang="en-GB">
                <a:solidFill>
                  <a:srgbClr val="202124"/>
                </a:solidFill>
                <a:highlight>
                  <a:srgbClr val="FFFFFF"/>
                </a:highlight>
              </a:rPr>
              <a:t>Compatible</a:t>
            </a:r>
            <a:r>
              <a:rPr lang="en-GB">
                <a:solidFill>
                  <a:srgbClr val="202124"/>
                </a:solidFill>
                <a:highlight>
                  <a:srgbClr val="FFFFFF"/>
                </a:highlight>
              </a:rPr>
              <a:t> browser:</a:t>
            </a:r>
            <a:endParaRPr>
              <a:solidFill>
                <a:srgbClr val="202124"/>
              </a:solidFill>
              <a:highlight>
                <a:srgbClr val="FFFFFF"/>
              </a:highlight>
            </a:endParaRPr>
          </a:p>
          <a:p>
            <a:pPr indent="0" lvl="0" marL="0" rtl="0" algn="l">
              <a:spcBef>
                <a:spcPts val="1200"/>
              </a:spcBef>
              <a:spcAft>
                <a:spcPts val="1200"/>
              </a:spcAft>
              <a:buNone/>
            </a:pPr>
            <a:r>
              <a:rPr lang="en-GB">
                <a:solidFill>
                  <a:srgbClr val="202124"/>
                </a:solidFill>
                <a:highlight>
                  <a:srgbClr val="FFFFFF"/>
                </a:highlight>
              </a:rPr>
              <a:t>	Chrome,Mozilla firefox</a:t>
            </a:r>
            <a:endParaRPr>
              <a:solidFill>
                <a:srgbClr val="202124"/>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