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8AD8-669A-4B9B-8E0D-B9038BE333DB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C797-FBA2-4AB7-8B9B-9D2B8CC6FC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HEALTH TECH</a:t>
            </a:r>
          </a:p>
          <a:p>
            <a:pPr>
              <a:buNone/>
            </a:pPr>
            <a:r>
              <a:rPr lang="en-US" dirty="0" smtClean="0"/>
              <a:t>To endure you a easy way of </a:t>
            </a:r>
            <a:r>
              <a:rPr lang="en-US" dirty="0" smtClean="0"/>
              <a:t>health life we are providing a website which guide you in a proper health and hospitality </a:t>
            </a:r>
            <a:r>
              <a:rPr lang="en-US" dirty="0" err="1" smtClean="0"/>
              <a:t>palces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857628"/>
            <a:ext cx="5000628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TECH: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only Thing required by your side to keep cellular data on.</a:t>
            </a:r>
          </a:p>
          <a:p>
            <a:endParaRPr lang="en-US" dirty="0" smtClean="0"/>
          </a:p>
          <a:p>
            <a:r>
              <a:rPr lang="en-US" dirty="0" err="1" smtClean="0"/>
              <a:t>Webisite</a:t>
            </a:r>
            <a:r>
              <a:rPr lang="en-US" dirty="0" smtClean="0"/>
              <a:t> provide you a list of hospital names which you search for by</a:t>
            </a:r>
          </a:p>
          <a:p>
            <a:r>
              <a:rPr lang="en-US" dirty="0" smtClean="0"/>
              <a:t>the option search engine which is in </a:t>
            </a:r>
            <a:r>
              <a:rPr lang="en-US" dirty="0" err="1" smtClean="0"/>
              <a:t>website,for</a:t>
            </a:r>
            <a:r>
              <a:rPr lang="en-US" dirty="0" smtClean="0"/>
              <a:t> your easy </a:t>
            </a:r>
            <a:r>
              <a:rPr lang="en-US" dirty="0" err="1" smtClean="0"/>
              <a:t>covenience</a:t>
            </a:r>
            <a:endParaRPr lang="en-US" dirty="0" smtClean="0"/>
          </a:p>
          <a:p>
            <a:r>
              <a:rPr lang="en-US" dirty="0" smtClean="0"/>
              <a:t>the hospitals are arranged in alphabetical order</a:t>
            </a:r>
          </a:p>
          <a:p>
            <a:r>
              <a:rPr lang="en-US" dirty="0" smtClean="0"/>
              <a:t>For navigation :for the hospital you search for Google map link also</a:t>
            </a:r>
          </a:p>
          <a:p>
            <a:r>
              <a:rPr lang="en-US" dirty="0" smtClean="0"/>
              <a:t>provided for your </a:t>
            </a:r>
            <a:r>
              <a:rPr lang="en-US" dirty="0" err="1" smtClean="0"/>
              <a:t>distreesful</a:t>
            </a:r>
            <a:r>
              <a:rPr lang="en-US" dirty="0" smtClean="0"/>
              <a:t> journey</a:t>
            </a:r>
          </a:p>
          <a:p>
            <a:endParaRPr lang="en-US" dirty="0" smtClean="0"/>
          </a:p>
          <a:p>
            <a:r>
              <a:rPr lang="en-US" dirty="0" smtClean="0"/>
              <a:t>Extra allocation for your health line is always bestowed by our</a:t>
            </a:r>
          </a:p>
          <a:p>
            <a:r>
              <a:rPr lang="en-US" dirty="0" smtClean="0"/>
              <a:t>website Which is your private health safety information</a:t>
            </a:r>
          </a:p>
          <a:p>
            <a:endParaRPr lang="en-US" dirty="0" smtClean="0"/>
          </a:p>
          <a:p>
            <a:r>
              <a:rPr lang="en-US" dirty="0" smtClean="0"/>
              <a:t>The photographic data , digital data which you search for a hospital</a:t>
            </a:r>
          </a:p>
          <a:p>
            <a:r>
              <a:rPr lang="en-US" dirty="0" smtClean="0"/>
              <a:t>list is also given in data spread sheet</a:t>
            </a:r>
          </a:p>
          <a:p>
            <a:endParaRPr lang="en-US" dirty="0" smtClean="0"/>
          </a:p>
          <a:p>
            <a:r>
              <a:rPr lang="en-US" dirty="0" smtClean="0"/>
              <a:t>The contact </a:t>
            </a:r>
            <a:r>
              <a:rPr lang="en-US" dirty="0" err="1" smtClean="0"/>
              <a:t>informations</a:t>
            </a:r>
            <a:r>
              <a:rPr lang="en-US" dirty="0" smtClean="0"/>
              <a:t> for you digital convenience are also</a:t>
            </a:r>
          </a:p>
          <a:p>
            <a:r>
              <a:rPr lang="en-US" dirty="0" smtClean="0"/>
              <a:t>provided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71472" y="2214554"/>
            <a:ext cx="1000132" cy="2571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USER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71604" y="2643182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9" idx="2"/>
          </p:cNvCxnSpPr>
          <p:nvPr/>
        </p:nvCxnSpPr>
        <p:spPr>
          <a:xfrm flipV="1">
            <a:off x="1571604" y="3643314"/>
            <a:ext cx="107157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5"/>
          </p:cNvCxnSpPr>
          <p:nvPr/>
        </p:nvCxnSpPr>
        <p:spPr>
          <a:xfrm rot="16200000" flipH="1">
            <a:off x="1845843" y="3988991"/>
            <a:ext cx="162312" cy="1003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43174" y="2000240"/>
            <a:ext cx="1571636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 IN/UP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643174" y="3286124"/>
            <a:ext cx="135732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 IN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428860" y="4143380"/>
            <a:ext cx="178595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ALREADY HAVING AN ACCOUNT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7818" y="3286124"/>
            <a:ext cx="114300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SEARCH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7" name="Straight Arrow Connector 36"/>
          <p:cNvCxnSpPr>
            <a:stCxn id="26" idx="6"/>
          </p:cNvCxnSpPr>
          <p:nvPr/>
        </p:nvCxnSpPr>
        <p:spPr>
          <a:xfrm>
            <a:off x="4214810" y="2500306"/>
            <a:ext cx="114300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43306" y="371475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6"/>
          </p:cNvCxnSpPr>
          <p:nvPr/>
        </p:nvCxnSpPr>
        <p:spPr>
          <a:xfrm flipV="1">
            <a:off x="4214810" y="4071942"/>
            <a:ext cx="1143008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86644" y="1214422"/>
            <a:ext cx="1071570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CITIES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5400000" flipH="1" flipV="1">
            <a:off x="6215074" y="2214554"/>
            <a:ext cx="1371374" cy="94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072330" y="2786058"/>
            <a:ext cx="1213193" cy="181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Of 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Hospitals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the searched city…. 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7464781" y="2536485"/>
            <a:ext cx="500984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143768" y="5429264"/>
            <a:ext cx="1643042" cy="1142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Information about the respective hospitals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58" idx="2"/>
          </p:cNvCxnSpPr>
          <p:nvPr/>
        </p:nvCxnSpPr>
        <p:spPr>
          <a:xfrm rot="16200000" flipH="1">
            <a:off x="7122435" y="5156851"/>
            <a:ext cx="1114652" cy="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>
          <a:xfrm>
            <a:off x="3786182" y="5000636"/>
            <a:ext cx="2071702" cy="12144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MAP SERVER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67" idx="0"/>
            <a:endCxn id="67" idx="0"/>
          </p:cNvCxnSpPr>
          <p:nvPr/>
        </p:nvCxnSpPr>
        <p:spPr>
          <a:xfrm rot="5400000" flipH="1" flipV="1">
            <a:off x="4822033" y="5000636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/>
          <p:cNvSpPr/>
          <p:nvPr/>
        </p:nvSpPr>
        <p:spPr>
          <a:xfrm>
            <a:off x="4480560" y="604911"/>
            <a:ext cx="4522763" cy="6199163"/>
          </a:xfrm>
          <a:custGeom>
            <a:avLst/>
            <a:gdLst>
              <a:gd name="connsiteX0" fmla="*/ 344658 w 4522763"/>
              <a:gd name="connsiteY0" fmla="*/ 5613009 h 6199163"/>
              <a:gd name="connsiteX1" fmla="*/ 696351 w 4522763"/>
              <a:gd name="connsiteY1" fmla="*/ 6119446 h 6199163"/>
              <a:gd name="connsiteX2" fmla="*/ 4522763 w 4522763"/>
              <a:gd name="connsiteY2" fmla="*/ 6091311 h 6199163"/>
              <a:gd name="connsiteX3" fmla="*/ 4522763 w 4522763"/>
              <a:gd name="connsiteY3" fmla="*/ 6091311 h 6199163"/>
              <a:gd name="connsiteX4" fmla="*/ 4438357 w 4522763"/>
              <a:gd name="connsiteY4" fmla="*/ 0 h 619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2763" h="6199163">
                <a:moveTo>
                  <a:pt x="344658" y="5613009"/>
                </a:moveTo>
                <a:cubicBezTo>
                  <a:pt x="172329" y="5826369"/>
                  <a:pt x="0" y="6039729"/>
                  <a:pt x="696351" y="6119446"/>
                </a:cubicBezTo>
                <a:cubicBezTo>
                  <a:pt x="1392702" y="6199163"/>
                  <a:pt x="4522763" y="6091311"/>
                  <a:pt x="4522763" y="6091311"/>
                </a:cubicBezTo>
                <a:lnTo>
                  <a:pt x="4522763" y="6091311"/>
                </a:lnTo>
                <a:lnTo>
                  <a:pt x="4438357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7786710" y="785794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stCxn id="118" idx="0"/>
            <a:endCxn id="114" idx="4"/>
          </p:cNvCxnSpPr>
          <p:nvPr/>
        </p:nvCxnSpPr>
        <p:spPr>
          <a:xfrm rot="5400000" flipH="1" flipV="1">
            <a:off x="8280233" y="147108"/>
            <a:ext cx="180883" cy="109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7" idx="5"/>
          </p:cNvCxnSpPr>
          <p:nvPr/>
        </p:nvCxnSpPr>
        <p:spPr>
          <a:xfrm flipV="1">
            <a:off x="5339959" y="5572140"/>
            <a:ext cx="1803809" cy="3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FOR SEARCHING HOSPITALS</a:t>
            </a:r>
          </a:p>
          <a:p>
            <a:endParaRPr lang="en-US" dirty="0" smtClean="0"/>
          </a:p>
          <a:p>
            <a:r>
              <a:rPr lang="en-US" dirty="0" smtClean="0"/>
              <a:t>When user from other city or from same city needed </a:t>
            </a:r>
            <a:r>
              <a:rPr lang="en-US" dirty="0" err="1" smtClean="0"/>
              <a:t>guidence</a:t>
            </a:r>
            <a:r>
              <a:rPr lang="en-US" dirty="0" smtClean="0"/>
              <a:t> for a</a:t>
            </a:r>
          </a:p>
          <a:p>
            <a:r>
              <a:rPr lang="en-US" dirty="0" smtClean="0"/>
              <a:t>hospital our website provide you a search engine in which you can mention</a:t>
            </a:r>
          </a:p>
          <a:p>
            <a:r>
              <a:rPr lang="en-US" dirty="0" smtClean="0"/>
              <a:t>a city name.</a:t>
            </a:r>
          </a:p>
          <a:p>
            <a:endParaRPr lang="en-US" dirty="0" smtClean="0"/>
          </a:p>
          <a:p>
            <a:r>
              <a:rPr lang="en-US" dirty="0" smtClean="0"/>
              <a:t>Mentioning city name website provides you a list of hospitals of city in</a:t>
            </a:r>
          </a:p>
          <a:p>
            <a:r>
              <a:rPr lang="en-US" dirty="0" smtClean="0"/>
              <a:t>alphabetical order</a:t>
            </a:r>
          </a:p>
          <a:p>
            <a:r>
              <a:rPr lang="en-US" dirty="0" smtClean="0"/>
              <a:t>By selecting the hospital name you are providing by the photographic and</a:t>
            </a:r>
          </a:p>
          <a:p>
            <a:r>
              <a:rPr lang="en-US" dirty="0" smtClean="0"/>
              <a:t>digital data about the hospitals with that </a:t>
            </a:r>
            <a:r>
              <a:rPr lang="en-US" dirty="0" err="1" smtClean="0"/>
              <a:t>praticularly</a:t>
            </a:r>
            <a:r>
              <a:rPr lang="en-US" dirty="0" smtClean="0"/>
              <a:t> navigation link also</a:t>
            </a:r>
          </a:p>
          <a:p>
            <a:r>
              <a:rPr lang="en-US" dirty="0" smtClean="0"/>
              <a:t>provided guide you by Google map</a:t>
            </a:r>
          </a:p>
          <a:p>
            <a:r>
              <a:rPr lang="en-US" dirty="0" smtClean="0"/>
              <a:t>Zoom in and zoom out options are provided with private health care</a:t>
            </a:r>
          </a:p>
          <a:p>
            <a:r>
              <a:rPr lang="en-US" dirty="0" smtClean="0"/>
              <a:t>information in top bar of the website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</a:p>
          <a:p>
            <a:r>
              <a:rPr lang="en-US" dirty="0" smtClean="0"/>
              <a:t>Node.js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278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IDEA:</vt:lpstr>
      <vt:lpstr>HEALTH TECH:</vt:lpstr>
      <vt:lpstr>Slide 3</vt:lpstr>
      <vt:lpstr>USE CASE</vt:lpstr>
      <vt:lpstr>TECHNOLOGY STACK</vt:lpstr>
      <vt:lpstr>DEPENDENCIES: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SHALINI</dc:creator>
  <cp:lastModifiedBy>SHALINI</cp:lastModifiedBy>
  <cp:revision>6</cp:revision>
  <dcterms:created xsi:type="dcterms:W3CDTF">2021-02-26T07:41:13Z</dcterms:created>
  <dcterms:modified xsi:type="dcterms:W3CDTF">2021-02-26T08:36:03Z</dcterms:modified>
</cp:coreProperties>
</file>